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2"/>
  </p:notesMasterIdLst>
  <p:handoutMasterIdLst>
    <p:handoutMasterId r:id="rId23"/>
  </p:handoutMasterIdLst>
  <p:sldIdLst>
    <p:sldId id="745" r:id="rId5"/>
    <p:sldId id="1078" r:id="rId6"/>
    <p:sldId id="1079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92" r:id="rId17"/>
    <p:sldId id="1091" r:id="rId18"/>
    <p:sldId id="1090" r:id="rId19"/>
    <p:sldId id="1093" r:id="rId20"/>
    <p:sldId id="72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hamsyah" initials="I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D75"/>
    <a:srgbClr val="A0C1D5"/>
    <a:srgbClr val="08087A"/>
    <a:srgbClr val="70A1C0"/>
    <a:srgbClr val="0C2CB4"/>
    <a:srgbClr val="254455"/>
    <a:srgbClr val="192E3A"/>
    <a:srgbClr val="2C3E50"/>
    <a:srgbClr val="333F5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897" autoAdjust="0"/>
  </p:normalViewPr>
  <p:slideViewPr>
    <p:cSldViewPr snapToGrid="0">
      <p:cViewPr varScale="1">
        <p:scale>
          <a:sx n="93" d="100"/>
          <a:sy n="93" d="100"/>
        </p:scale>
        <p:origin x="36" y="21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15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22AD0-E617-47A0-B444-79861641D181}" type="datetimeFigureOut">
              <a:rPr lang="id-ID" smtClean="0"/>
              <a:pPr/>
              <a:t>24/07/2018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358C-C1A1-4E65-B284-7D2AC1A6EF1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56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F47DE-E373-4A11-9AF4-635C587E5D65}" type="datetimeFigureOut">
              <a:rPr lang="id-ID" smtClean="0"/>
              <a:pPr/>
              <a:t>24/07/2018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4C06F-1732-4219-9546-4DB3F1409D7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850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4C06F-1732-4219-9546-4DB3F1409D7A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95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FCB73C-8D1D-4711-B67A-AF3099A9A113}"/>
              </a:ext>
            </a:extLst>
          </p:cNvPr>
          <p:cNvSpPr txBox="1"/>
          <p:nvPr userDrawn="1"/>
        </p:nvSpPr>
        <p:spPr>
          <a:xfrm>
            <a:off x="10027146" y="52464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April 29</a:t>
            </a:r>
            <a:r>
              <a:rPr lang="en-US" baseline="30000" dirty="0">
                <a:solidFill>
                  <a:schemeClr val="bg1"/>
                </a:solidFill>
                <a:latin typeface="Bahnschrift" panose="020B0502040204020203" pitchFamily="3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Confidential Aptly Technology Corp. 2017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362FB-6542-44EF-834D-0DD478BB56B7}"/>
              </a:ext>
            </a:extLst>
          </p:cNvPr>
          <p:cNvSpPr/>
          <p:nvPr userDrawn="1"/>
        </p:nvSpPr>
        <p:spPr>
          <a:xfrm rot="1542117">
            <a:off x="1661982" y="2068011"/>
            <a:ext cx="3039124" cy="303912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2" name="Freeform 543">
            <a:extLst>
              <a:ext uri="{FF2B5EF4-FFF2-40B4-BE49-F238E27FC236}">
                <a16:creationId xmlns:a16="http://schemas.microsoft.com/office/drawing/2014/main" id="{8FEBED03-8858-432A-BD3C-BD07D77EAC9C}"/>
              </a:ext>
            </a:extLst>
          </p:cNvPr>
          <p:cNvSpPr/>
          <p:nvPr userDrawn="1"/>
        </p:nvSpPr>
        <p:spPr>
          <a:xfrm>
            <a:off x="441963" y="-6447"/>
            <a:ext cx="4056476" cy="3590763"/>
          </a:xfrm>
          <a:custGeom>
            <a:avLst/>
            <a:gdLst>
              <a:gd name="connsiteX0" fmla="*/ 820413 w 3042357"/>
              <a:gd name="connsiteY0" fmla="*/ 0 h 2693072"/>
              <a:gd name="connsiteX1" fmla="*/ 1714225 w 3042357"/>
              <a:gd name="connsiteY1" fmla="*/ 0 h 2693072"/>
              <a:gd name="connsiteX2" fmla="*/ 3042357 w 3042357"/>
              <a:gd name="connsiteY2" fmla="*/ 639242 h 2693072"/>
              <a:gd name="connsiteX3" fmla="*/ 2053830 w 3042357"/>
              <a:gd name="connsiteY3" fmla="*/ 2693072 h 2693072"/>
              <a:gd name="connsiteX4" fmla="*/ 0 w 3042357"/>
              <a:gd name="connsiteY4" fmla="*/ 1704545 h 2693072"/>
              <a:gd name="connsiteX5" fmla="*/ 820413 w 3042357"/>
              <a:gd name="connsiteY5" fmla="*/ 0 h 26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7" h="2693072">
                <a:moveTo>
                  <a:pt x="820413" y="0"/>
                </a:moveTo>
                <a:lnTo>
                  <a:pt x="1714225" y="0"/>
                </a:lnTo>
                <a:lnTo>
                  <a:pt x="3042357" y="639242"/>
                </a:lnTo>
                <a:lnTo>
                  <a:pt x="2053830" y="2693072"/>
                </a:lnTo>
                <a:lnTo>
                  <a:pt x="0" y="1704545"/>
                </a:lnTo>
                <a:lnTo>
                  <a:pt x="820413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3" name="Freeform 593">
            <a:extLst>
              <a:ext uri="{FF2B5EF4-FFF2-40B4-BE49-F238E27FC236}">
                <a16:creationId xmlns:a16="http://schemas.microsoft.com/office/drawing/2014/main" id="{A4649C86-3F4A-41E0-84A0-D605BCF79E45}"/>
              </a:ext>
            </a:extLst>
          </p:cNvPr>
          <p:cNvSpPr/>
          <p:nvPr userDrawn="1"/>
        </p:nvSpPr>
        <p:spPr>
          <a:xfrm>
            <a:off x="-3" y="2266987"/>
            <a:ext cx="3188824" cy="4056477"/>
          </a:xfrm>
          <a:custGeom>
            <a:avLst/>
            <a:gdLst>
              <a:gd name="connsiteX0" fmla="*/ 337788 w 2391618"/>
              <a:gd name="connsiteY0" fmla="*/ 0 h 3042358"/>
              <a:gd name="connsiteX1" fmla="*/ 2391618 w 2391618"/>
              <a:gd name="connsiteY1" fmla="*/ 988527 h 3042358"/>
              <a:gd name="connsiteX2" fmla="*/ 1403091 w 2391618"/>
              <a:gd name="connsiteY2" fmla="*/ 3042358 h 3042358"/>
              <a:gd name="connsiteX3" fmla="*/ 0 w 2391618"/>
              <a:gd name="connsiteY3" fmla="*/ 2367037 h 3042358"/>
              <a:gd name="connsiteX4" fmla="*/ 0 w 2391618"/>
              <a:gd name="connsiteY4" fmla="*/ 701811 h 3042358"/>
              <a:gd name="connsiteX5" fmla="*/ 337788 w 2391618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618" h="3042358">
                <a:moveTo>
                  <a:pt x="337788" y="0"/>
                </a:moveTo>
                <a:lnTo>
                  <a:pt x="2391618" y="988527"/>
                </a:lnTo>
                <a:lnTo>
                  <a:pt x="1403091" y="3042358"/>
                </a:lnTo>
                <a:lnTo>
                  <a:pt x="0" y="2367037"/>
                </a:lnTo>
                <a:lnTo>
                  <a:pt x="0" y="701811"/>
                </a:lnTo>
                <a:lnTo>
                  <a:pt x="337788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4" name="Freeform 550">
            <a:extLst>
              <a:ext uri="{FF2B5EF4-FFF2-40B4-BE49-F238E27FC236}">
                <a16:creationId xmlns:a16="http://schemas.microsoft.com/office/drawing/2014/main" id="{A99DE0FE-9052-4C74-AF0C-396E9673D598}"/>
              </a:ext>
            </a:extLst>
          </p:cNvPr>
          <p:cNvSpPr/>
          <p:nvPr userDrawn="1"/>
        </p:nvSpPr>
        <p:spPr>
          <a:xfrm>
            <a:off x="-1" y="361095"/>
            <a:ext cx="2477481" cy="3930875"/>
          </a:xfrm>
          <a:custGeom>
            <a:avLst/>
            <a:gdLst>
              <a:gd name="connsiteX0" fmla="*/ 0 w 1858111"/>
              <a:gd name="connsiteY0" fmla="*/ 0 h 2948156"/>
              <a:gd name="connsiteX1" fmla="*/ 1858111 w 1858111"/>
              <a:gd name="connsiteY1" fmla="*/ 894326 h 2948156"/>
              <a:gd name="connsiteX2" fmla="*/ 869584 w 1858111"/>
              <a:gd name="connsiteY2" fmla="*/ 2948156 h 2948156"/>
              <a:gd name="connsiteX3" fmla="*/ 0 w 1858111"/>
              <a:gd name="connsiteY3" fmla="*/ 2529617 h 2948156"/>
              <a:gd name="connsiteX4" fmla="*/ 0 w 1858111"/>
              <a:gd name="connsiteY4" fmla="*/ 0 h 29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111" h="2948156">
                <a:moveTo>
                  <a:pt x="0" y="0"/>
                </a:moveTo>
                <a:lnTo>
                  <a:pt x="1858111" y="894326"/>
                </a:lnTo>
                <a:lnTo>
                  <a:pt x="869584" y="2948156"/>
                </a:lnTo>
                <a:lnTo>
                  <a:pt x="0" y="2529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5" name="Freeform 556">
            <a:extLst>
              <a:ext uri="{FF2B5EF4-FFF2-40B4-BE49-F238E27FC236}">
                <a16:creationId xmlns:a16="http://schemas.microsoft.com/office/drawing/2014/main" id="{B837A597-A700-441C-AEA0-238D0A35368E}"/>
              </a:ext>
            </a:extLst>
          </p:cNvPr>
          <p:cNvSpPr/>
          <p:nvPr userDrawn="1"/>
        </p:nvSpPr>
        <p:spPr>
          <a:xfrm>
            <a:off x="-1" y="2065415"/>
            <a:ext cx="444264" cy="1136861"/>
          </a:xfrm>
          <a:custGeom>
            <a:avLst/>
            <a:gdLst>
              <a:gd name="connsiteX0" fmla="*/ 0 w 333198"/>
              <a:gd name="connsiteY0" fmla="*/ 0 h 852646"/>
              <a:gd name="connsiteX1" fmla="*/ 333198 w 333198"/>
              <a:gd name="connsiteY1" fmla="*/ 160371 h 852646"/>
              <a:gd name="connsiteX2" fmla="*/ 0 w 333198"/>
              <a:gd name="connsiteY2" fmla="*/ 852646 h 852646"/>
              <a:gd name="connsiteX3" fmla="*/ 0 w 333198"/>
              <a:gd name="connsiteY3" fmla="*/ 0 h 85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98" h="852646">
                <a:moveTo>
                  <a:pt x="0" y="0"/>
                </a:moveTo>
                <a:lnTo>
                  <a:pt x="333198" y="160371"/>
                </a:lnTo>
                <a:lnTo>
                  <a:pt x="0" y="85264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6" name="Freeform 562">
            <a:extLst>
              <a:ext uri="{FF2B5EF4-FFF2-40B4-BE49-F238E27FC236}">
                <a16:creationId xmlns:a16="http://schemas.microsoft.com/office/drawing/2014/main" id="{91FD95DA-0EC3-40D2-B5F9-578ED8994B67}"/>
              </a:ext>
            </a:extLst>
          </p:cNvPr>
          <p:cNvSpPr/>
          <p:nvPr userDrawn="1"/>
        </p:nvSpPr>
        <p:spPr>
          <a:xfrm>
            <a:off x="-1" y="2054442"/>
            <a:ext cx="436905" cy="1118031"/>
          </a:xfrm>
          <a:custGeom>
            <a:avLst/>
            <a:gdLst>
              <a:gd name="connsiteX0" fmla="*/ 0 w 327679"/>
              <a:gd name="connsiteY0" fmla="*/ 0 h 838523"/>
              <a:gd name="connsiteX1" fmla="*/ 327679 w 327679"/>
              <a:gd name="connsiteY1" fmla="*/ 157715 h 838523"/>
              <a:gd name="connsiteX2" fmla="*/ 0 w 327679"/>
              <a:gd name="connsiteY2" fmla="*/ 838523 h 838523"/>
              <a:gd name="connsiteX3" fmla="*/ 0 w 327679"/>
              <a:gd name="connsiteY3" fmla="*/ 0 h 83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79" h="838523">
                <a:moveTo>
                  <a:pt x="0" y="0"/>
                </a:moveTo>
                <a:lnTo>
                  <a:pt x="327679" y="157715"/>
                </a:lnTo>
                <a:lnTo>
                  <a:pt x="0" y="8385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7" name="Freeform 580">
            <a:extLst>
              <a:ext uri="{FF2B5EF4-FFF2-40B4-BE49-F238E27FC236}">
                <a16:creationId xmlns:a16="http://schemas.microsoft.com/office/drawing/2014/main" id="{8EDEF71D-6175-46EE-8C51-648D4DBF3779}"/>
              </a:ext>
            </a:extLst>
          </p:cNvPr>
          <p:cNvSpPr/>
          <p:nvPr userDrawn="1"/>
        </p:nvSpPr>
        <p:spPr>
          <a:xfrm>
            <a:off x="-1" y="3737369"/>
            <a:ext cx="1156132" cy="2958515"/>
          </a:xfrm>
          <a:custGeom>
            <a:avLst/>
            <a:gdLst>
              <a:gd name="connsiteX0" fmla="*/ 0 w 867099"/>
              <a:gd name="connsiteY0" fmla="*/ 0 h 2218886"/>
              <a:gd name="connsiteX1" fmla="*/ 867099 w 867099"/>
              <a:gd name="connsiteY1" fmla="*/ 417342 h 2218886"/>
              <a:gd name="connsiteX2" fmla="*/ 0 w 867099"/>
              <a:gd name="connsiteY2" fmla="*/ 2218886 h 2218886"/>
              <a:gd name="connsiteX3" fmla="*/ 0 w 867099"/>
              <a:gd name="connsiteY3" fmla="*/ 0 h 22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099" h="2218886">
                <a:moveTo>
                  <a:pt x="0" y="0"/>
                </a:moveTo>
                <a:lnTo>
                  <a:pt x="867099" y="417342"/>
                </a:lnTo>
                <a:lnTo>
                  <a:pt x="0" y="2218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8" name="Freeform 588">
            <a:extLst>
              <a:ext uri="{FF2B5EF4-FFF2-40B4-BE49-F238E27FC236}">
                <a16:creationId xmlns:a16="http://schemas.microsoft.com/office/drawing/2014/main" id="{BE387A85-BEEC-4CDD-874D-97DBF747C9AA}"/>
              </a:ext>
            </a:extLst>
          </p:cNvPr>
          <p:cNvSpPr/>
          <p:nvPr userDrawn="1"/>
        </p:nvSpPr>
        <p:spPr>
          <a:xfrm>
            <a:off x="-3" y="2271850"/>
            <a:ext cx="3174936" cy="4056477"/>
          </a:xfrm>
          <a:custGeom>
            <a:avLst/>
            <a:gdLst>
              <a:gd name="connsiteX0" fmla="*/ 327372 w 2381202"/>
              <a:gd name="connsiteY0" fmla="*/ 0 h 3042358"/>
              <a:gd name="connsiteX1" fmla="*/ 2381202 w 2381202"/>
              <a:gd name="connsiteY1" fmla="*/ 988527 h 3042358"/>
              <a:gd name="connsiteX2" fmla="*/ 1392675 w 2381202"/>
              <a:gd name="connsiteY2" fmla="*/ 3042358 h 3042358"/>
              <a:gd name="connsiteX3" fmla="*/ 0 w 2381202"/>
              <a:gd name="connsiteY3" fmla="*/ 2372050 h 3042358"/>
              <a:gd name="connsiteX4" fmla="*/ 0 w 2381202"/>
              <a:gd name="connsiteY4" fmla="*/ 680170 h 3042358"/>
              <a:gd name="connsiteX5" fmla="*/ 327372 w 2381202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02" h="3042358">
                <a:moveTo>
                  <a:pt x="327372" y="0"/>
                </a:moveTo>
                <a:lnTo>
                  <a:pt x="2381202" y="988527"/>
                </a:lnTo>
                <a:lnTo>
                  <a:pt x="1392675" y="3042358"/>
                </a:lnTo>
                <a:lnTo>
                  <a:pt x="0" y="2372050"/>
                </a:lnTo>
                <a:lnTo>
                  <a:pt x="0" y="680170"/>
                </a:lnTo>
                <a:lnTo>
                  <a:pt x="32737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9" name="Freeform 598">
            <a:extLst>
              <a:ext uri="{FF2B5EF4-FFF2-40B4-BE49-F238E27FC236}">
                <a16:creationId xmlns:a16="http://schemas.microsoft.com/office/drawing/2014/main" id="{41C2B06C-24CE-4F03-A9C4-7C3ABA27E5EA}"/>
              </a:ext>
            </a:extLst>
          </p:cNvPr>
          <p:cNvSpPr/>
          <p:nvPr userDrawn="1"/>
        </p:nvSpPr>
        <p:spPr>
          <a:xfrm>
            <a:off x="-3" y="-2030"/>
            <a:ext cx="1534643" cy="2278337"/>
          </a:xfrm>
          <a:custGeom>
            <a:avLst/>
            <a:gdLst>
              <a:gd name="connsiteX0" fmla="*/ 0 w 1150982"/>
              <a:gd name="connsiteY0" fmla="*/ 0 h 1708753"/>
              <a:gd name="connsiteX1" fmla="*/ 1150982 w 1150982"/>
              <a:gd name="connsiteY1" fmla="*/ 0 h 1708753"/>
              <a:gd name="connsiteX2" fmla="*/ 328544 w 1150982"/>
              <a:gd name="connsiteY2" fmla="*/ 1708753 h 1708753"/>
              <a:gd name="connsiteX3" fmla="*/ 0 w 1150982"/>
              <a:gd name="connsiteY3" fmla="*/ 1550622 h 1708753"/>
              <a:gd name="connsiteX4" fmla="*/ 0 w 1150982"/>
              <a:gd name="connsiteY4" fmla="*/ 0 h 17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982" h="1708753">
                <a:moveTo>
                  <a:pt x="0" y="0"/>
                </a:moveTo>
                <a:lnTo>
                  <a:pt x="1150982" y="0"/>
                </a:lnTo>
                <a:lnTo>
                  <a:pt x="328544" y="1708753"/>
                </a:lnTo>
                <a:lnTo>
                  <a:pt x="0" y="155062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0" name="Freeform 604">
            <a:extLst>
              <a:ext uri="{FF2B5EF4-FFF2-40B4-BE49-F238E27FC236}">
                <a16:creationId xmlns:a16="http://schemas.microsoft.com/office/drawing/2014/main" id="{10416F4B-E35D-492A-A200-5F569B4E7151}"/>
              </a:ext>
            </a:extLst>
          </p:cNvPr>
          <p:cNvSpPr/>
          <p:nvPr userDrawn="1"/>
        </p:nvSpPr>
        <p:spPr>
          <a:xfrm>
            <a:off x="-3" y="-2031"/>
            <a:ext cx="1546192" cy="2273475"/>
          </a:xfrm>
          <a:custGeom>
            <a:avLst/>
            <a:gdLst>
              <a:gd name="connsiteX0" fmla="*/ 0 w 1159644"/>
              <a:gd name="connsiteY0" fmla="*/ 0 h 1705106"/>
              <a:gd name="connsiteX1" fmla="*/ 1159644 w 1159644"/>
              <a:gd name="connsiteY1" fmla="*/ 0 h 1705106"/>
              <a:gd name="connsiteX2" fmla="*/ 338961 w 1159644"/>
              <a:gd name="connsiteY2" fmla="*/ 1705106 h 1705106"/>
              <a:gd name="connsiteX3" fmla="*/ 0 w 1159644"/>
              <a:gd name="connsiteY3" fmla="*/ 1541961 h 1705106"/>
              <a:gd name="connsiteX4" fmla="*/ 0 w 1159644"/>
              <a:gd name="connsiteY4" fmla="*/ 0 h 170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644" h="1705106">
                <a:moveTo>
                  <a:pt x="0" y="0"/>
                </a:moveTo>
                <a:lnTo>
                  <a:pt x="1159644" y="0"/>
                </a:lnTo>
                <a:lnTo>
                  <a:pt x="338961" y="1705106"/>
                </a:lnTo>
                <a:lnTo>
                  <a:pt x="0" y="1541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1" name="Freeform 610">
            <a:extLst>
              <a:ext uri="{FF2B5EF4-FFF2-40B4-BE49-F238E27FC236}">
                <a16:creationId xmlns:a16="http://schemas.microsoft.com/office/drawing/2014/main" id="{5F868D9B-123F-4270-8C34-74DE8541BD32}"/>
              </a:ext>
            </a:extLst>
          </p:cNvPr>
          <p:cNvSpPr/>
          <p:nvPr userDrawn="1"/>
        </p:nvSpPr>
        <p:spPr>
          <a:xfrm>
            <a:off x="1" y="-2030"/>
            <a:ext cx="3226548" cy="1565823"/>
          </a:xfrm>
          <a:custGeom>
            <a:avLst/>
            <a:gdLst>
              <a:gd name="connsiteX0" fmla="*/ 0 w 2419911"/>
              <a:gd name="connsiteY0" fmla="*/ 0 h 1174367"/>
              <a:gd name="connsiteX1" fmla="*/ 2419911 w 2419911"/>
              <a:gd name="connsiteY1" fmla="*/ 0 h 1174367"/>
              <a:gd name="connsiteX2" fmla="*/ 1854677 w 2419911"/>
              <a:gd name="connsiteY2" fmla="*/ 1174367 h 1174367"/>
              <a:gd name="connsiteX3" fmla="*/ 0 w 2419911"/>
              <a:gd name="connsiteY3" fmla="*/ 281694 h 1174367"/>
              <a:gd name="connsiteX4" fmla="*/ 0 w 2419911"/>
              <a:gd name="connsiteY4" fmla="*/ 0 h 117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911" h="1174367">
                <a:moveTo>
                  <a:pt x="0" y="0"/>
                </a:moveTo>
                <a:lnTo>
                  <a:pt x="2419911" y="0"/>
                </a:lnTo>
                <a:lnTo>
                  <a:pt x="1854677" y="1174367"/>
                </a:lnTo>
                <a:lnTo>
                  <a:pt x="0" y="2816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2" name="Freeform 661">
            <a:extLst>
              <a:ext uri="{FF2B5EF4-FFF2-40B4-BE49-F238E27FC236}">
                <a16:creationId xmlns:a16="http://schemas.microsoft.com/office/drawing/2014/main" id="{5C43A9D3-B683-429C-9CD6-A634400A322E}"/>
              </a:ext>
            </a:extLst>
          </p:cNvPr>
          <p:cNvSpPr/>
          <p:nvPr userDrawn="1"/>
        </p:nvSpPr>
        <p:spPr>
          <a:xfrm>
            <a:off x="1604391" y="6312496"/>
            <a:ext cx="1395931" cy="545504"/>
          </a:xfrm>
          <a:custGeom>
            <a:avLst/>
            <a:gdLst>
              <a:gd name="connsiteX0" fmla="*/ 196917 w 1046948"/>
              <a:gd name="connsiteY0" fmla="*/ 0 h 409128"/>
              <a:gd name="connsiteX1" fmla="*/ 1046948 w 1046948"/>
              <a:gd name="connsiteY1" fmla="*/ 409128 h 409128"/>
              <a:gd name="connsiteX2" fmla="*/ 0 w 1046948"/>
              <a:gd name="connsiteY2" fmla="*/ 409128 h 409128"/>
              <a:gd name="connsiteX3" fmla="*/ 196917 w 1046948"/>
              <a:gd name="connsiteY3" fmla="*/ 0 h 40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948" h="409128">
                <a:moveTo>
                  <a:pt x="196917" y="0"/>
                </a:moveTo>
                <a:lnTo>
                  <a:pt x="1046948" y="409128"/>
                </a:lnTo>
                <a:lnTo>
                  <a:pt x="0" y="409128"/>
                </a:lnTo>
                <a:lnTo>
                  <a:pt x="19691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3" name="Freeform 637">
            <a:extLst>
              <a:ext uri="{FF2B5EF4-FFF2-40B4-BE49-F238E27FC236}">
                <a16:creationId xmlns:a16="http://schemas.microsoft.com/office/drawing/2014/main" id="{4D4B4D74-6ECD-47C9-8D49-D8613FC71E0E}"/>
              </a:ext>
            </a:extLst>
          </p:cNvPr>
          <p:cNvSpPr/>
          <p:nvPr userDrawn="1"/>
        </p:nvSpPr>
        <p:spPr>
          <a:xfrm>
            <a:off x="-2" y="4291971"/>
            <a:ext cx="3897887" cy="2566029"/>
          </a:xfrm>
          <a:custGeom>
            <a:avLst/>
            <a:gdLst>
              <a:gd name="connsiteX0" fmla="*/ 869585 w 2923415"/>
              <a:gd name="connsiteY0" fmla="*/ 0 h 1924522"/>
              <a:gd name="connsiteX1" fmla="*/ 2923415 w 2923415"/>
              <a:gd name="connsiteY1" fmla="*/ 988528 h 1924522"/>
              <a:gd name="connsiteX2" fmla="*/ 2472913 w 2923415"/>
              <a:gd name="connsiteY2" fmla="*/ 1924522 h 1924522"/>
              <a:gd name="connsiteX3" fmla="*/ 0 w 2923415"/>
              <a:gd name="connsiteY3" fmla="*/ 1924522 h 1924522"/>
              <a:gd name="connsiteX4" fmla="*/ 0 w 2923415"/>
              <a:gd name="connsiteY4" fmla="*/ 1806708 h 1924522"/>
              <a:gd name="connsiteX5" fmla="*/ 869585 w 2923415"/>
              <a:gd name="connsiteY5" fmla="*/ 0 h 192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3415" h="1924522">
                <a:moveTo>
                  <a:pt x="869585" y="0"/>
                </a:moveTo>
                <a:lnTo>
                  <a:pt x="2923415" y="988528"/>
                </a:lnTo>
                <a:lnTo>
                  <a:pt x="2472913" y="1924522"/>
                </a:lnTo>
                <a:lnTo>
                  <a:pt x="0" y="1924522"/>
                </a:lnTo>
                <a:lnTo>
                  <a:pt x="0" y="1806708"/>
                </a:lnTo>
                <a:lnTo>
                  <a:pt x="869585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4" name="Freeform 632">
            <a:extLst>
              <a:ext uri="{FF2B5EF4-FFF2-40B4-BE49-F238E27FC236}">
                <a16:creationId xmlns:a16="http://schemas.microsoft.com/office/drawing/2014/main" id="{B83D1CBC-5C38-45C5-A932-A430591C69E9}"/>
              </a:ext>
            </a:extLst>
          </p:cNvPr>
          <p:cNvSpPr/>
          <p:nvPr userDrawn="1"/>
        </p:nvSpPr>
        <p:spPr>
          <a:xfrm>
            <a:off x="-3" y="5427480"/>
            <a:ext cx="1857309" cy="1430521"/>
          </a:xfrm>
          <a:custGeom>
            <a:avLst/>
            <a:gdLst>
              <a:gd name="connsiteX0" fmla="*/ 0 w 1392982"/>
              <a:gd name="connsiteY0" fmla="*/ 0 h 1072891"/>
              <a:gd name="connsiteX1" fmla="*/ 1392982 w 1392982"/>
              <a:gd name="connsiteY1" fmla="*/ 670455 h 1072891"/>
              <a:gd name="connsiteX2" fmla="*/ 1199286 w 1392982"/>
              <a:gd name="connsiteY2" fmla="*/ 1072891 h 1072891"/>
              <a:gd name="connsiteX3" fmla="*/ 0 w 1392982"/>
              <a:gd name="connsiteY3" fmla="*/ 1072891 h 1072891"/>
              <a:gd name="connsiteX4" fmla="*/ 0 w 1392982"/>
              <a:gd name="connsiteY4" fmla="*/ 0 h 10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2891">
                <a:moveTo>
                  <a:pt x="0" y="0"/>
                </a:moveTo>
                <a:lnTo>
                  <a:pt x="1392982" y="670455"/>
                </a:lnTo>
                <a:lnTo>
                  <a:pt x="1199286" y="1072891"/>
                </a:lnTo>
                <a:lnTo>
                  <a:pt x="0" y="10728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5" name="Freeform 627">
            <a:extLst>
              <a:ext uri="{FF2B5EF4-FFF2-40B4-BE49-F238E27FC236}">
                <a16:creationId xmlns:a16="http://schemas.microsoft.com/office/drawing/2014/main" id="{F5FDA639-2FCF-4DDB-BC55-54B79AEDDC42}"/>
              </a:ext>
            </a:extLst>
          </p:cNvPr>
          <p:cNvSpPr/>
          <p:nvPr userDrawn="1"/>
        </p:nvSpPr>
        <p:spPr>
          <a:xfrm>
            <a:off x="-3" y="5427267"/>
            <a:ext cx="1857309" cy="1430733"/>
          </a:xfrm>
          <a:custGeom>
            <a:avLst/>
            <a:gdLst>
              <a:gd name="connsiteX0" fmla="*/ 0 w 1392982"/>
              <a:gd name="connsiteY0" fmla="*/ 0 h 1073050"/>
              <a:gd name="connsiteX1" fmla="*/ 1392982 w 1392982"/>
              <a:gd name="connsiteY1" fmla="*/ 670455 h 1073050"/>
              <a:gd name="connsiteX2" fmla="*/ 1199209 w 1392982"/>
              <a:gd name="connsiteY2" fmla="*/ 1073050 h 1073050"/>
              <a:gd name="connsiteX3" fmla="*/ 0 w 1392982"/>
              <a:gd name="connsiteY3" fmla="*/ 1073050 h 1073050"/>
              <a:gd name="connsiteX4" fmla="*/ 0 w 1392982"/>
              <a:gd name="connsiteY4" fmla="*/ 0 h 10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3050">
                <a:moveTo>
                  <a:pt x="0" y="0"/>
                </a:moveTo>
                <a:lnTo>
                  <a:pt x="1392982" y="670455"/>
                </a:lnTo>
                <a:lnTo>
                  <a:pt x="1199209" y="1073050"/>
                </a:lnTo>
                <a:lnTo>
                  <a:pt x="0" y="10730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6" name="Freeform 650">
            <a:extLst>
              <a:ext uri="{FF2B5EF4-FFF2-40B4-BE49-F238E27FC236}">
                <a16:creationId xmlns:a16="http://schemas.microsoft.com/office/drawing/2014/main" id="{E3608444-B7AF-49DB-AE0B-5C5D7F2A929D}"/>
              </a:ext>
            </a:extLst>
          </p:cNvPr>
          <p:cNvSpPr/>
          <p:nvPr userDrawn="1"/>
        </p:nvSpPr>
        <p:spPr>
          <a:xfrm>
            <a:off x="1862367" y="3584320"/>
            <a:ext cx="4056477" cy="3273681"/>
          </a:xfrm>
          <a:custGeom>
            <a:avLst/>
            <a:gdLst>
              <a:gd name="connsiteX0" fmla="*/ 988527 w 3042358"/>
              <a:gd name="connsiteY0" fmla="*/ 0 h 2455261"/>
              <a:gd name="connsiteX1" fmla="*/ 3042358 w 3042358"/>
              <a:gd name="connsiteY1" fmla="*/ 988527 h 2455261"/>
              <a:gd name="connsiteX2" fmla="*/ 2336405 w 3042358"/>
              <a:gd name="connsiteY2" fmla="*/ 2455261 h 2455261"/>
              <a:gd name="connsiteX3" fmla="*/ 834039 w 3042358"/>
              <a:gd name="connsiteY3" fmla="*/ 2455261 h 2455261"/>
              <a:gd name="connsiteX4" fmla="*/ 0 w 3042358"/>
              <a:gd name="connsiteY4" fmla="*/ 2053830 h 2455261"/>
              <a:gd name="connsiteX5" fmla="*/ 988527 w 3042358"/>
              <a:gd name="connsiteY5" fmla="*/ 0 h 245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8" h="2455261">
                <a:moveTo>
                  <a:pt x="988527" y="0"/>
                </a:moveTo>
                <a:lnTo>
                  <a:pt x="3042358" y="988527"/>
                </a:lnTo>
                <a:lnTo>
                  <a:pt x="2336405" y="2455261"/>
                </a:lnTo>
                <a:lnTo>
                  <a:pt x="834039" y="2455261"/>
                </a:lnTo>
                <a:lnTo>
                  <a:pt x="0" y="2053830"/>
                </a:lnTo>
                <a:lnTo>
                  <a:pt x="98852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7" name="Freeform 644">
            <a:extLst>
              <a:ext uri="{FF2B5EF4-FFF2-40B4-BE49-F238E27FC236}">
                <a16:creationId xmlns:a16="http://schemas.microsoft.com/office/drawing/2014/main" id="{2210C223-DD5E-4AC3-A6C5-C00516A201EC}"/>
              </a:ext>
            </a:extLst>
          </p:cNvPr>
          <p:cNvSpPr/>
          <p:nvPr userDrawn="1"/>
        </p:nvSpPr>
        <p:spPr>
          <a:xfrm>
            <a:off x="3284751" y="5604845"/>
            <a:ext cx="3206795" cy="1253156"/>
          </a:xfrm>
          <a:custGeom>
            <a:avLst/>
            <a:gdLst>
              <a:gd name="connsiteX0" fmla="*/ 452366 w 2405096"/>
              <a:gd name="connsiteY0" fmla="*/ 0 h 939867"/>
              <a:gd name="connsiteX1" fmla="*/ 2405096 w 2405096"/>
              <a:gd name="connsiteY1" fmla="*/ 939867 h 939867"/>
              <a:gd name="connsiteX2" fmla="*/ 0 w 2405096"/>
              <a:gd name="connsiteY2" fmla="*/ 939867 h 939867"/>
              <a:gd name="connsiteX3" fmla="*/ 452366 w 2405096"/>
              <a:gd name="connsiteY3" fmla="*/ 0 h 93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96" h="939867">
                <a:moveTo>
                  <a:pt x="452366" y="0"/>
                </a:moveTo>
                <a:lnTo>
                  <a:pt x="2405096" y="939867"/>
                </a:lnTo>
                <a:lnTo>
                  <a:pt x="0" y="939867"/>
                </a:lnTo>
                <a:lnTo>
                  <a:pt x="452366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8" name="Freeform 656">
            <a:extLst>
              <a:ext uri="{FF2B5EF4-FFF2-40B4-BE49-F238E27FC236}">
                <a16:creationId xmlns:a16="http://schemas.microsoft.com/office/drawing/2014/main" id="{F283460B-89CD-4465-9732-1AFBDB9F204D}"/>
              </a:ext>
            </a:extLst>
          </p:cNvPr>
          <p:cNvSpPr/>
          <p:nvPr userDrawn="1"/>
        </p:nvSpPr>
        <p:spPr>
          <a:xfrm>
            <a:off x="1592843" y="6317360"/>
            <a:ext cx="1383488" cy="540641"/>
          </a:xfrm>
          <a:custGeom>
            <a:avLst/>
            <a:gdLst>
              <a:gd name="connsiteX0" fmla="*/ 195162 w 1037616"/>
              <a:gd name="connsiteY0" fmla="*/ 0 h 405481"/>
              <a:gd name="connsiteX1" fmla="*/ 1037616 w 1037616"/>
              <a:gd name="connsiteY1" fmla="*/ 405481 h 405481"/>
              <a:gd name="connsiteX2" fmla="*/ 0 w 1037616"/>
              <a:gd name="connsiteY2" fmla="*/ 405481 h 405481"/>
              <a:gd name="connsiteX3" fmla="*/ 195162 w 1037616"/>
              <a:gd name="connsiteY3" fmla="*/ 0 h 40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7616" h="405481">
                <a:moveTo>
                  <a:pt x="195162" y="0"/>
                </a:moveTo>
                <a:lnTo>
                  <a:pt x="1037616" y="405481"/>
                </a:lnTo>
                <a:lnTo>
                  <a:pt x="0" y="405481"/>
                </a:lnTo>
                <a:lnTo>
                  <a:pt x="19516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89208-D767-4018-A612-1D2A3D374D44}"/>
              </a:ext>
            </a:extLst>
          </p:cNvPr>
          <p:cNvSpPr txBox="1"/>
          <p:nvPr userDrawn="1"/>
        </p:nvSpPr>
        <p:spPr>
          <a:xfrm>
            <a:off x="5026992" y="4509197"/>
            <a:ext cx="737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Data Empowered Business Operations</a:t>
            </a:r>
          </a:p>
        </p:txBody>
      </p:sp>
    </p:spTree>
    <p:extLst>
      <p:ext uri="{BB962C8B-B14F-4D97-AF65-F5344CB8AC3E}">
        <p14:creationId xmlns:p14="http://schemas.microsoft.com/office/powerpoint/2010/main" val="231284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Pattern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ectangle 497"/>
          <p:cNvSpPr/>
          <p:nvPr userDrawn="1"/>
        </p:nvSpPr>
        <p:spPr>
          <a:xfrm rot="1542117">
            <a:off x="1661982" y="2068011"/>
            <a:ext cx="3039124" cy="303912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44" name="Freeform 543"/>
          <p:cNvSpPr/>
          <p:nvPr userDrawn="1"/>
        </p:nvSpPr>
        <p:spPr>
          <a:xfrm>
            <a:off x="441963" y="-6447"/>
            <a:ext cx="4056476" cy="3590763"/>
          </a:xfrm>
          <a:custGeom>
            <a:avLst/>
            <a:gdLst>
              <a:gd name="connsiteX0" fmla="*/ 820413 w 3042357"/>
              <a:gd name="connsiteY0" fmla="*/ 0 h 2693072"/>
              <a:gd name="connsiteX1" fmla="*/ 1714225 w 3042357"/>
              <a:gd name="connsiteY1" fmla="*/ 0 h 2693072"/>
              <a:gd name="connsiteX2" fmla="*/ 3042357 w 3042357"/>
              <a:gd name="connsiteY2" fmla="*/ 639242 h 2693072"/>
              <a:gd name="connsiteX3" fmla="*/ 2053830 w 3042357"/>
              <a:gd name="connsiteY3" fmla="*/ 2693072 h 2693072"/>
              <a:gd name="connsiteX4" fmla="*/ 0 w 3042357"/>
              <a:gd name="connsiteY4" fmla="*/ 1704545 h 2693072"/>
              <a:gd name="connsiteX5" fmla="*/ 820413 w 3042357"/>
              <a:gd name="connsiteY5" fmla="*/ 0 h 26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7" h="2693072">
                <a:moveTo>
                  <a:pt x="820413" y="0"/>
                </a:moveTo>
                <a:lnTo>
                  <a:pt x="1714225" y="0"/>
                </a:lnTo>
                <a:lnTo>
                  <a:pt x="3042357" y="639242"/>
                </a:lnTo>
                <a:lnTo>
                  <a:pt x="2053830" y="2693072"/>
                </a:lnTo>
                <a:lnTo>
                  <a:pt x="0" y="1704545"/>
                </a:lnTo>
                <a:lnTo>
                  <a:pt x="820413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94" name="Freeform 593"/>
          <p:cNvSpPr/>
          <p:nvPr userDrawn="1"/>
        </p:nvSpPr>
        <p:spPr>
          <a:xfrm>
            <a:off x="-3" y="2266987"/>
            <a:ext cx="3188824" cy="4056477"/>
          </a:xfrm>
          <a:custGeom>
            <a:avLst/>
            <a:gdLst>
              <a:gd name="connsiteX0" fmla="*/ 337788 w 2391618"/>
              <a:gd name="connsiteY0" fmla="*/ 0 h 3042358"/>
              <a:gd name="connsiteX1" fmla="*/ 2391618 w 2391618"/>
              <a:gd name="connsiteY1" fmla="*/ 988527 h 3042358"/>
              <a:gd name="connsiteX2" fmla="*/ 1403091 w 2391618"/>
              <a:gd name="connsiteY2" fmla="*/ 3042358 h 3042358"/>
              <a:gd name="connsiteX3" fmla="*/ 0 w 2391618"/>
              <a:gd name="connsiteY3" fmla="*/ 2367037 h 3042358"/>
              <a:gd name="connsiteX4" fmla="*/ 0 w 2391618"/>
              <a:gd name="connsiteY4" fmla="*/ 701811 h 3042358"/>
              <a:gd name="connsiteX5" fmla="*/ 337788 w 2391618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618" h="3042358">
                <a:moveTo>
                  <a:pt x="337788" y="0"/>
                </a:moveTo>
                <a:lnTo>
                  <a:pt x="2391618" y="988527"/>
                </a:lnTo>
                <a:lnTo>
                  <a:pt x="1403091" y="3042358"/>
                </a:lnTo>
                <a:lnTo>
                  <a:pt x="0" y="2367037"/>
                </a:lnTo>
                <a:lnTo>
                  <a:pt x="0" y="701811"/>
                </a:lnTo>
                <a:lnTo>
                  <a:pt x="337788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51" name="Freeform 550"/>
          <p:cNvSpPr/>
          <p:nvPr userDrawn="1"/>
        </p:nvSpPr>
        <p:spPr>
          <a:xfrm>
            <a:off x="-1" y="361095"/>
            <a:ext cx="2477481" cy="3930875"/>
          </a:xfrm>
          <a:custGeom>
            <a:avLst/>
            <a:gdLst>
              <a:gd name="connsiteX0" fmla="*/ 0 w 1858111"/>
              <a:gd name="connsiteY0" fmla="*/ 0 h 2948156"/>
              <a:gd name="connsiteX1" fmla="*/ 1858111 w 1858111"/>
              <a:gd name="connsiteY1" fmla="*/ 894326 h 2948156"/>
              <a:gd name="connsiteX2" fmla="*/ 869584 w 1858111"/>
              <a:gd name="connsiteY2" fmla="*/ 2948156 h 2948156"/>
              <a:gd name="connsiteX3" fmla="*/ 0 w 1858111"/>
              <a:gd name="connsiteY3" fmla="*/ 2529617 h 2948156"/>
              <a:gd name="connsiteX4" fmla="*/ 0 w 1858111"/>
              <a:gd name="connsiteY4" fmla="*/ 0 h 29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111" h="2948156">
                <a:moveTo>
                  <a:pt x="0" y="0"/>
                </a:moveTo>
                <a:lnTo>
                  <a:pt x="1858111" y="894326"/>
                </a:lnTo>
                <a:lnTo>
                  <a:pt x="869584" y="2948156"/>
                </a:lnTo>
                <a:lnTo>
                  <a:pt x="0" y="2529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57" name="Freeform 556"/>
          <p:cNvSpPr/>
          <p:nvPr userDrawn="1"/>
        </p:nvSpPr>
        <p:spPr>
          <a:xfrm>
            <a:off x="-1" y="2065415"/>
            <a:ext cx="444264" cy="1136861"/>
          </a:xfrm>
          <a:custGeom>
            <a:avLst/>
            <a:gdLst>
              <a:gd name="connsiteX0" fmla="*/ 0 w 333198"/>
              <a:gd name="connsiteY0" fmla="*/ 0 h 852646"/>
              <a:gd name="connsiteX1" fmla="*/ 333198 w 333198"/>
              <a:gd name="connsiteY1" fmla="*/ 160371 h 852646"/>
              <a:gd name="connsiteX2" fmla="*/ 0 w 333198"/>
              <a:gd name="connsiteY2" fmla="*/ 852646 h 852646"/>
              <a:gd name="connsiteX3" fmla="*/ 0 w 333198"/>
              <a:gd name="connsiteY3" fmla="*/ 0 h 85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98" h="852646">
                <a:moveTo>
                  <a:pt x="0" y="0"/>
                </a:moveTo>
                <a:lnTo>
                  <a:pt x="333198" y="160371"/>
                </a:lnTo>
                <a:lnTo>
                  <a:pt x="0" y="85264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63" name="Freeform 562"/>
          <p:cNvSpPr/>
          <p:nvPr userDrawn="1"/>
        </p:nvSpPr>
        <p:spPr>
          <a:xfrm>
            <a:off x="-1" y="2054442"/>
            <a:ext cx="436905" cy="1118031"/>
          </a:xfrm>
          <a:custGeom>
            <a:avLst/>
            <a:gdLst>
              <a:gd name="connsiteX0" fmla="*/ 0 w 327679"/>
              <a:gd name="connsiteY0" fmla="*/ 0 h 838523"/>
              <a:gd name="connsiteX1" fmla="*/ 327679 w 327679"/>
              <a:gd name="connsiteY1" fmla="*/ 157715 h 838523"/>
              <a:gd name="connsiteX2" fmla="*/ 0 w 327679"/>
              <a:gd name="connsiteY2" fmla="*/ 838523 h 838523"/>
              <a:gd name="connsiteX3" fmla="*/ 0 w 327679"/>
              <a:gd name="connsiteY3" fmla="*/ 0 h 83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79" h="838523">
                <a:moveTo>
                  <a:pt x="0" y="0"/>
                </a:moveTo>
                <a:lnTo>
                  <a:pt x="327679" y="157715"/>
                </a:lnTo>
                <a:lnTo>
                  <a:pt x="0" y="8385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81" name="Freeform 580"/>
          <p:cNvSpPr/>
          <p:nvPr userDrawn="1"/>
        </p:nvSpPr>
        <p:spPr>
          <a:xfrm>
            <a:off x="-1" y="3737369"/>
            <a:ext cx="1156132" cy="2958515"/>
          </a:xfrm>
          <a:custGeom>
            <a:avLst/>
            <a:gdLst>
              <a:gd name="connsiteX0" fmla="*/ 0 w 867099"/>
              <a:gd name="connsiteY0" fmla="*/ 0 h 2218886"/>
              <a:gd name="connsiteX1" fmla="*/ 867099 w 867099"/>
              <a:gd name="connsiteY1" fmla="*/ 417342 h 2218886"/>
              <a:gd name="connsiteX2" fmla="*/ 0 w 867099"/>
              <a:gd name="connsiteY2" fmla="*/ 2218886 h 2218886"/>
              <a:gd name="connsiteX3" fmla="*/ 0 w 867099"/>
              <a:gd name="connsiteY3" fmla="*/ 0 h 22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099" h="2218886">
                <a:moveTo>
                  <a:pt x="0" y="0"/>
                </a:moveTo>
                <a:lnTo>
                  <a:pt x="867099" y="417342"/>
                </a:lnTo>
                <a:lnTo>
                  <a:pt x="0" y="2218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89" name="Freeform 588"/>
          <p:cNvSpPr/>
          <p:nvPr userDrawn="1"/>
        </p:nvSpPr>
        <p:spPr>
          <a:xfrm>
            <a:off x="-3" y="2271850"/>
            <a:ext cx="3174936" cy="4056477"/>
          </a:xfrm>
          <a:custGeom>
            <a:avLst/>
            <a:gdLst>
              <a:gd name="connsiteX0" fmla="*/ 327372 w 2381202"/>
              <a:gd name="connsiteY0" fmla="*/ 0 h 3042358"/>
              <a:gd name="connsiteX1" fmla="*/ 2381202 w 2381202"/>
              <a:gd name="connsiteY1" fmla="*/ 988527 h 3042358"/>
              <a:gd name="connsiteX2" fmla="*/ 1392675 w 2381202"/>
              <a:gd name="connsiteY2" fmla="*/ 3042358 h 3042358"/>
              <a:gd name="connsiteX3" fmla="*/ 0 w 2381202"/>
              <a:gd name="connsiteY3" fmla="*/ 2372050 h 3042358"/>
              <a:gd name="connsiteX4" fmla="*/ 0 w 2381202"/>
              <a:gd name="connsiteY4" fmla="*/ 680170 h 3042358"/>
              <a:gd name="connsiteX5" fmla="*/ 327372 w 2381202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02" h="3042358">
                <a:moveTo>
                  <a:pt x="327372" y="0"/>
                </a:moveTo>
                <a:lnTo>
                  <a:pt x="2381202" y="988527"/>
                </a:lnTo>
                <a:lnTo>
                  <a:pt x="1392675" y="3042358"/>
                </a:lnTo>
                <a:lnTo>
                  <a:pt x="0" y="2372050"/>
                </a:lnTo>
                <a:lnTo>
                  <a:pt x="0" y="680170"/>
                </a:lnTo>
                <a:lnTo>
                  <a:pt x="32737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99" name="Freeform 598"/>
          <p:cNvSpPr/>
          <p:nvPr userDrawn="1"/>
        </p:nvSpPr>
        <p:spPr>
          <a:xfrm>
            <a:off x="-3" y="-2030"/>
            <a:ext cx="1534643" cy="2278337"/>
          </a:xfrm>
          <a:custGeom>
            <a:avLst/>
            <a:gdLst>
              <a:gd name="connsiteX0" fmla="*/ 0 w 1150982"/>
              <a:gd name="connsiteY0" fmla="*/ 0 h 1708753"/>
              <a:gd name="connsiteX1" fmla="*/ 1150982 w 1150982"/>
              <a:gd name="connsiteY1" fmla="*/ 0 h 1708753"/>
              <a:gd name="connsiteX2" fmla="*/ 328544 w 1150982"/>
              <a:gd name="connsiteY2" fmla="*/ 1708753 h 1708753"/>
              <a:gd name="connsiteX3" fmla="*/ 0 w 1150982"/>
              <a:gd name="connsiteY3" fmla="*/ 1550622 h 1708753"/>
              <a:gd name="connsiteX4" fmla="*/ 0 w 1150982"/>
              <a:gd name="connsiteY4" fmla="*/ 0 h 17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982" h="1708753">
                <a:moveTo>
                  <a:pt x="0" y="0"/>
                </a:moveTo>
                <a:lnTo>
                  <a:pt x="1150982" y="0"/>
                </a:lnTo>
                <a:lnTo>
                  <a:pt x="328544" y="1708753"/>
                </a:lnTo>
                <a:lnTo>
                  <a:pt x="0" y="155062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05" name="Freeform 604"/>
          <p:cNvSpPr/>
          <p:nvPr userDrawn="1"/>
        </p:nvSpPr>
        <p:spPr>
          <a:xfrm>
            <a:off x="-3" y="-2031"/>
            <a:ext cx="1546192" cy="2273475"/>
          </a:xfrm>
          <a:custGeom>
            <a:avLst/>
            <a:gdLst>
              <a:gd name="connsiteX0" fmla="*/ 0 w 1159644"/>
              <a:gd name="connsiteY0" fmla="*/ 0 h 1705106"/>
              <a:gd name="connsiteX1" fmla="*/ 1159644 w 1159644"/>
              <a:gd name="connsiteY1" fmla="*/ 0 h 1705106"/>
              <a:gd name="connsiteX2" fmla="*/ 338961 w 1159644"/>
              <a:gd name="connsiteY2" fmla="*/ 1705106 h 1705106"/>
              <a:gd name="connsiteX3" fmla="*/ 0 w 1159644"/>
              <a:gd name="connsiteY3" fmla="*/ 1541961 h 1705106"/>
              <a:gd name="connsiteX4" fmla="*/ 0 w 1159644"/>
              <a:gd name="connsiteY4" fmla="*/ 0 h 170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644" h="1705106">
                <a:moveTo>
                  <a:pt x="0" y="0"/>
                </a:moveTo>
                <a:lnTo>
                  <a:pt x="1159644" y="0"/>
                </a:lnTo>
                <a:lnTo>
                  <a:pt x="338961" y="1705106"/>
                </a:lnTo>
                <a:lnTo>
                  <a:pt x="0" y="1541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11" name="Freeform 610"/>
          <p:cNvSpPr/>
          <p:nvPr userDrawn="1"/>
        </p:nvSpPr>
        <p:spPr>
          <a:xfrm>
            <a:off x="1" y="-2030"/>
            <a:ext cx="3226548" cy="1565823"/>
          </a:xfrm>
          <a:custGeom>
            <a:avLst/>
            <a:gdLst>
              <a:gd name="connsiteX0" fmla="*/ 0 w 2419911"/>
              <a:gd name="connsiteY0" fmla="*/ 0 h 1174367"/>
              <a:gd name="connsiteX1" fmla="*/ 2419911 w 2419911"/>
              <a:gd name="connsiteY1" fmla="*/ 0 h 1174367"/>
              <a:gd name="connsiteX2" fmla="*/ 1854677 w 2419911"/>
              <a:gd name="connsiteY2" fmla="*/ 1174367 h 1174367"/>
              <a:gd name="connsiteX3" fmla="*/ 0 w 2419911"/>
              <a:gd name="connsiteY3" fmla="*/ 281694 h 1174367"/>
              <a:gd name="connsiteX4" fmla="*/ 0 w 2419911"/>
              <a:gd name="connsiteY4" fmla="*/ 0 h 117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911" h="1174367">
                <a:moveTo>
                  <a:pt x="0" y="0"/>
                </a:moveTo>
                <a:lnTo>
                  <a:pt x="2419911" y="0"/>
                </a:lnTo>
                <a:lnTo>
                  <a:pt x="1854677" y="1174367"/>
                </a:lnTo>
                <a:lnTo>
                  <a:pt x="0" y="2816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62" name="Freeform 661"/>
          <p:cNvSpPr/>
          <p:nvPr userDrawn="1"/>
        </p:nvSpPr>
        <p:spPr>
          <a:xfrm>
            <a:off x="1604391" y="6312496"/>
            <a:ext cx="1395931" cy="545504"/>
          </a:xfrm>
          <a:custGeom>
            <a:avLst/>
            <a:gdLst>
              <a:gd name="connsiteX0" fmla="*/ 196917 w 1046948"/>
              <a:gd name="connsiteY0" fmla="*/ 0 h 409128"/>
              <a:gd name="connsiteX1" fmla="*/ 1046948 w 1046948"/>
              <a:gd name="connsiteY1" fmla="*/ 409128 h 409128"/>
              <a:gd name="connsiteX2" fmla="*/ 0 w 1046948"/>
              <a:gd name="connsiteY2" fmla="*/ 409128 h 409128"/>
              <a:gd name="connsiteX3" fmla="*/ 196917 w 1046948"/>
              <a:gd name="connsiteY3" fmla="*/ 0 h 40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948" h="409128">
                <a:moveTo>
                  <a:pt x="196917" y="0"/>
                </a:moveTo>
                <a:lnTo>
                  <a:pt x="1046948" y="409128"/>
                </a:lnTo>
                <a:lnTo>
                  <a:pt x="0" y="409128"/>
                </a:lnTo>
                <a:lnTo>
                  <a:pt x="19691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38" name="Freeform 637"/>
          <p:cNvSpPr/>
          <p:nvPr userDrawn="1"/>
        </p:nvSpPr>
        <p:spPr>
          <a:xfrm>
            <a:off x="-2" y="4291971"/>
            <a:ext cx="3897887" cy="2566029"/>
          </a:xfrm>
          <a:custGeom>
            <a:avLst/>
            <a:gdLst>
              <a:gd name="connsiteX0" fmla="*/ 869585 w 2923415"/>
              <a:gd name="connsiteY0" fmla="*/ 0 h 1924522"/>
              <a:gd name="connsiteX1" fmla="*/ 2923415 w 2923415"/>
              <a:gd name="connsiteY1" fmla="*/ 988528 h 1924522"/>
              <a:gd name="connsiteX2" fmla="*/ 2472913 w 2923415"/>
              <a:gd name="connsiteY2" fmla="*/ 1924522 h 1924522"/>
              <a:gd name="connsiteX3" fmla="*/ 0 w 2923415"/>
              <a:gd name="connsiteY3" fmla="*/ 1924522 h 1924522"/>
              <a:gd name="connsiteX4" fmla="*/ 0 w 2923415"/>
              <a:gd name="connsiteY4" fmla="*/ 1806708 h 1924522"/>
              <a:gd name="connsiteX5" fmla="*/ 869585 w 2923415"/>
              <a:gd name="connsiteY5" fmla="*/ 0 h 192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3415" h="1924522">
                <a:moveTo>
                  <a:pt x="869585" y="0"/>
                </a:moveTo>
                <a:lnTo>
                  <a:pt x="2923415" y="988528"/>
                </a:lnTo>
                <a:lnTo>
                  <a:pt x="2472913" y="1924522"/>
                </a:lnTo>
                <a:lnTo>
                  <a:pt x="0" y="1924522"/>
                </a:lnTo>
                <a:lnTo>
                  <a:pt x="0" y="1806708"/>
                </a:lnTo>
                <a:lnTo>
                  <a:pt x="869585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33" name="Freeform 632"/>
          <p:cNvSpPr/>
          <p:nvPr userDrawn="1"/>
        </p:nvSpPr>
        <p:spPr>
          <a:xfrm>
            <a:off x="-3" y="5427480"/>
            <a:ext cx="1857309" cy="1430521"/>
          </a:xfrm>
          <a:custGeom>
            <a:avLst/>
            <a:gdLst>
              <a:gd name="connsiteX0" fmla="*/ 0 w 1392982"/>
              <a:gd name="connsiteY0" fmla="*/ 0 h 1072891"/>
              <a:gd name="connsiteX1" fmla="*/ 1392982 w 1392982"/>
              <a:gd name="connsiteY1" fmla="*/ 670455 h 1072891"/>
              <a:gd name="connsiteX2" fmla="*/ 1199286 w 1392982"/>
              <a:gd name="connsiteY2" fmla="*/ 1072891 h 1072891"/>
              <a:gd name="connsiteX3" fmla="*/ 0 w 1392982"/>
              <a:gd name="connsiteY3" fmla="*/ 1072891 h 1072891"/>
              <a:gd name="connsiteX4" fmla="*/ 0 w 1392982"/>
              <a:gd name="connsiteY4" fmla="*/ 0 h 10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2891">
                <a:moveTo>
                  <a:pt x="0" y="0"/>
                </a:moveTo>
                <a:lnTo>
                  <a:pt x="1392982" y="670455"/>
                </a:lnTo>
                <a:lnTo>
                  <a:pt x="1199286" y="1072891"/>
                </a:lnTo>
                <a:lnTo>
                  <a:pt x="0" y="10728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28" name="Freeform 627"/>
          <p:cNvSpPr/>
          <p:nvPr userDrawn="1"/>
        </p:nvSpPr>
        <p:spPr>
          <a:xfrm>
            <a:off x="-3" y="5427267"/>
            <a:ext cx="1857309" cy="1430733"/>
          </a:xfrm>
          <a:custGeom>
            <a:avLst/>
            <a:gdLst>
              <a:gd name="connsiteX0" fmla="*/ 0 w 1392982"/>
              <a:gd name="connsiteY0" fmla="*/ 0 h 1073050"/>
              <a:gd name="connsiteX1" fmla="*/ 1392982 w 1392982"/>
              <a:gd name="connsiteY1" fmla="*/ 670455 h 1073050"/>
              <a:gd name="connsiteX2" fmla="*/ 1199209 w 1392982"/>
              <a:gd name="connsiteY2" fmla="*/ 1073050 h 1073050"/>
              <a:gd name="connsiteX3" fmla="*/ 0 w 1392982"/>
              <a:gd name="connsiteY3" fmla="*/ 1073050 h 1073050"/>
              <a:gd name="connsiteX4" fmla="*/ 0 w 1392982"/>
              <a:gd name="connsiteY4" fmla="*/ 0 h 10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3050">
                <a:moveTo>
                  <a:pt x="0" y="0"/>
                </a:moveTo>
                <a:lnTo>
                  <a:pt x="1392982" y="670455"/>
                </a:lnTo>
                <a:lnTo>
                  <a:pt x="1199209" y="1073050"/>
                </a:lnTo>
                <a:lnTo>
                  <a:pt x="0" y="10730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51" name="Freeform 650"/>
          <p:cNvSpPr/>
          <p:nvPr userDrawn="1"/>
        </p:nvSpPr>
        <p:spPr>
          <a:xfrm>
            <a:off x="1862367" y="3584320"/>
            <a:ext cx="4056477" cy="3273681"/>
          </a:xfrm>
          <a:custGeom>
            <a:avLst/>
            <a:gdLst>
              <a:gd name="connsiteX0" fmla="*/ 988527 w 3042358"/>
              <a:gd name="connsiteY0" fmla="*/ 0 h 2455261"/>
              <a:gd name="connsiteX1" fmla="*/ 3042358 w 3042358"/>
              <a:gd name="connsiteY1" fmla="*/ 988527 h 2455261"/>
              <a:gd name="connsiteX2" fmla="*/ 2336405 w 3042358"/>
              <a:gd name="connsiteY2" fmla="*/ 2455261 h 2455261"/>
              <a:gd name="connsiteX3" fmla="*/ 834039 w 3042358"/>
              <a:gd name="connsiteY3" fmla="*/ 2455261 h 2455261"/>
              <a:gd name="connsiteX4" fmla="*/ 0 w 3042358"/>
              <a:gd name="connsiteY4" fmla="*/ 2053830 h 2455261"/>
              <a:gd name="connsiteX5" fmla="*/ 988527 w 3042358"/>
              <a:gd name="connsiteY5" fmla="*/ 0 h 245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8" h="2455261">
                <a:moveTo>
                  <a:pt x="988527" y="0"/>
                </a:moveTo>
                <a:lnTo>
                  <a:pt x="3042358" y="988527"/>
                </a:lnTo>
                <a:lnTo>
                  <a:pt x="2336405" y="2455261"/>
                </a:lnTo>
                <a:lnTo>
                  <a:pt x="834039" y="2455261"/>
                </a:lnTo>
                <a:lnTo>
                  <a:pt x="0" y="2053830"/>
                </a:lnTo>
                <a:lnTo>
                  <a:pt x="98852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45" name="Freeform 644"/>
          <p:cNvSpPr/>
          <p:nvPr userDrawn="1"/>
        </p:nvSpPr>
        <p:spPr>
          <a:xfrm>
            <a:off x="3284751" y="5604845"/>
            <a:ext cx="3206795" cy="1253156"/>
          </a:xfrm>
          <a:custGeom>
            <a:avLst/>
            <a:gdLst>
              <a:gd name="connsiteX0" fmla="*/ 452366 w 2405096"/>
              <a:gd name="connsiteY0" fmla="*/ 0 h 939867"/>
              <a:gd name="connsiteX1" fmla="*/ 2405096 w 2405096"/>
              <a:gd name="connsiteY1" fmla="*/ 939867 h 939867"/>
              <a:gd name="connsiteX2" fmla="*/ 0 w 2405096"/>
              <a:gd name="connsiteY2" fmla="*/ 939867 h 939867"/>
              <a:gd name="connsiteX3" fmla="*/ 452366 w 2405096"/>
              <a:gd name="connsiteY3" fmla="*/ 0 h 93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96" h="939867">
                <a:moveTo>
                  <a:pt x="452366" y="0"/>
                </a:moveTo>
                <a:lnTo>
                  <a:pt x="2405096" y="939867"/>
                </a:lnTo>
                <a:lnTo>
                  <a:pt x="0" y="939867"/>
                </a:lnTo>
                <a:lnTo>
                  <a:pt x="452366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57" name="Freeform 656"/>
          <p:cNvSpPr/>
          <p:nvPr userDrawn="1"/>
        </p:nvSpPr>
        <p:spPr>
          <a:xfrm>
            <a:off x="1592843" y="6317360"/>
            <a:ext cx="1383488" cy="540641"/>
          </a:xfrm>
          <a:custGeom>
            <a:avLst/>
            <a:gdLst>
              <a:gd name="connsiteX0" fmla="*/ 195162 w 1037616"/>
              <a:gd name="connsiteY0" fmla="*/ 0 h 405481"/>
              <a:gd name="connsiteX1" fmla="*/ 1037616 w 1037616"/>
              <a:gd name="connsiteY1" fmla="*/ 405481 h 405481"/>
              <a:gd name="connsiteX2" fmla="*/ 0 w 1037616"/>
              <a:gd name="connsiteY2" fmla="*/ 405481 h 405481"/>
              <a:gd name="connsiteX3" fmla="*/ 195162 w 1037616"/>
              <a:gd name="connsiteY3" fmla="*/ 0 h 40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7616" h="405481">
                <a:moveTo>
                  <a:pt x="195162" y="0"/>
                </a:moveTo>
                <a:lnTo>
                  <a:pt x="1037616" y="405481"/>
                </a:lnTo>
                <a:lnTo>
                  <a:pt x="0" y="405481"/>
                </a:lnTo>
                <a:lnTo>
                  <a:pt x="19516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37994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8" grpId="0" animBg="1"/>
          <p:bldP spid="544" grpId="0" animBg="1"/>
          <p:bldP spid="594" grpId="0" animBg="1"/>
          <p:bldP spid="551" grpId="0" animBg="1"/>
          <p:bldP spid="557" grpId="0" animBg="1"/>
          <p:bldP spid="563" grpId="0" animBg="1"/>
          <p:bldP spid="581" grpId="0" animBg="1"/>
          <p:bldP spid="589" grpId="0" animBg="1"/>
          <p:bldP spid="599" grpId="0" animBg="1"/>
          <p:bldP spid="605" grpId="0" animBg="1"/>
          <p:bldP spid="611" grpId="0" animBg="1"/>
          <p:bldP spid="662" grpId="0" animBg="1"/>
          <p:bldP spid="638" grpId="0" animBg="1"/>
          <p:bldP spid="633" grpId="0" animBg="1"/>
          <p:bldP spid="628" grpId="0" animBg="1"/>
          <p:bldP spid="651" grpId="0" animBg="1"/>
          <p:bldP spid="645" grpId="0" animBg="1"/>
          <p:bldP spid="6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8" grpId="0" animBg="1"/>
          <p:bldP spid="544" grpId="0" animBg="1"/>
          <p:bldP spid="594" grpId="0" animBg="1"/>
          <p:bldP spid="551" grpId="0" animBg="1"/>
          <p:bldP spid="557" grpId="0" animBg="1"/>
          <p:bldP spid="563" grpId="0" animBg="1"/>
          <p:bldP spid="581" grpId="0" animBg="1"/>
          <p:bldP spid="589" grpId="0" animBg="1"/>
          <p:bldP spid="599" grpId="0" animBg="1"/>
          <p:bldP spid="605" grpId="0" animBg="1"/>
          <p:bldP spid="611" grpId="0" animBg="1"/>
          <p:bldP spid="662" grpId="0" animBg="1"/>
          <p:bldP spid="638" grpId="0" animBg="1"/>
          <p:bldP spid="633" grpId="0" animBg="1"/>
          <p:bldP spid="628" grpId="0" animBg="1"/>
          <p:bldP spid="651" grpId="0" animBg="1"/>
          <p:bldP spid="645" grpId="0" animBg="1"/>
          <p:bldP spid="657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88FC5E-8E6C-4F86-A07A-B76565C262BE}"/>
              </a:ext>
            </a:extLst>
          </p:cNvPr>
          <p:cNvSpPr/>
          <p:nvPr userDrawn="1"/>
        </p:nvSpPr>
        <p:spPr>
          <a:xfrm>
            <a:off x="9354173" y="-157337"/>
            <a:ext cx="2943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8087A"/>
                </a:solidFill>
                <a:latin typeface="Franklin Gothic Demi Cond" panose="020B0706030402020204" pitchFamily="34" charset="0"/>
              </a:rPr>
              <a:t>Aptly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D841B-1148-4150-8F70-AAB07D6A270C}"/>
              </a:ext>
            </a:extLst>
          </p:cNvPr>
          <p:cNvSpPr txBox="1"/>
          <p:nvPr userDrawn="1"/>
        </p:nvSpPr>
        <p:spPr>
          <a:xfrm>
            <a:off x="9830526" y="941278"/>
            <a:ext cx="294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74724-18F6-4F7C-B11D-8E416F9F75F1}"/>
              </a:ext>
            </a:extLst>
          </p:cNvPr>
          <p:cNvGrpSpPr/>
          <p:nvPr userDrawn="1"/>
        </p:nvGrpSpPr>
        <p:grpSpPr>
          <a:xfrm rot="5400000">
            <a:off x="8941650" y="3620993"/>
            <a:ext cx="3365441" cy="3135258"/>
            <a:chOff x="7676728" y="2141240"/>
            <a:chExt cx="1552624" cy="11686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FCA587-5844-4DF2-B69D-DD1F32E62C7D}"/>
                </a:ext>
              </a:extLst>
            </p:cNvPr>
            <p:cNvSpPr/>
            <p:nvPr/>
          </p:nvSpPr>
          <p:spPr bwMode="auto">
            <a:xfrm>
              <a:off x="7676728" y="2141240"/>
              <a:ext cx="760536" cy="7605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9DCC8-737A-4BFE-8D41-01FC48C54F05}"/>
                </a:ext>
              </a:extLst>
            </p:cNvPr>
            <p:cNvSpPr/>
            <p:nvPr/>
          </p:nvSpPr>
          <p:spPr bwMode="auto">
            <a:xfrm>
              <a:off x="8869312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22AEE-DE6A-4AB6-A2DA-90FE0A005F1F}"/>
                </a:ext>
              </a:extLst>
            </p:cNvPr>
            <p:cNvSpPr/>
            <p:nvPr/>
          </p:nvSpPr>
          <p:spPr bwMode="auto">
            <a:xfrm>
              <a:off x="8468816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2CBE9D-D4B6-4F31-8484-0B392A6A890B}"/>
                </a:ext>
              </a:extLst>
            </p:cNvPr>
            <p:cNvSpPr/>
            <p:nvPr/>
          </p:nvSpPr>
          <p:spPr bwMode="auto">
            <a:xfrm>
              <a:off x="8869312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4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36A9E4-3E47-4352-AD31-87405B26F146}"/>
                </a:ext>
              </a:extLst>
            </p:cNvPr>
            <p:cNvSpPr/>
            <p:nvPr/>
          </p:nvSpPr>
          <p:spPr bwMode="auto">
            <a:xfrm>
              <a:off x="8468816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1CE488-B980-4656-9ADB-F537ABD649E5}"/>
                </a:ext>
              </a:extLst>
            </p:cNvPr>
            <p:cNvSpPr/>
            <p:nvPr/>
          </p:nvSpPr>
          <p:spPr bwMode="auto">
            <a:xfrm>
              <a:off x="8658412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12321-3CAB-4028-90EB-94574507495E}"/>
                </a:ext>
              </a:extLst>
            </p:cNvPr>
            <p:cNvSpPr/>
            <p:nvPr/>
          </p:nvSpPr>
          <p:spPr bwMode="auto">
            <a:xfrm>
              <a:off x="8468816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80501E-BE9F-47D7-9132-9DF8A506BC70}"/>
                </a:ext>
              </a:extLst>
            </p:cNvPr>
            <p:cNvSpPr/>
            <p:nvPr/>
          </p:nvSpPr>
          <p:spPr bwMode="auto">
            <a:xfrm>
              <a:off x="8658412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B697E1-20D8-486F-806B-C935120D80F0}"/>
                </a:ext>
              </a:extLst>
            </p:cNvPr>
            <p:cNvSpPr/>
            <p:nvPr/>
          </p:nvSpPr>
          <p:spPr bwMode="auto">
            <a:xfrm>
              <a:off x="8468816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" y="-24195"/>
            <a:ext cx="12165377" cy="6904324"/>
            <a:chOff x="0" y="-18147"/>
            <a:chExt cx="9124033" cy="5178243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-17197"/>
              <a:ext cx="9124033" cy="5175422"/>
              <a:chOff x="0" y="-17197"/>
              <a:chExt cx="9124033" cy="5175422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97" name="Group 296"/>
              <p:cNvGrpSpPr/>
              <p:nvPr/>
            </p:nvGrpSpPr>
            <p:grpSpPr>
              <a:xfrm>
                <a:off x="0" y="-573"/>
                <a:ext cx="3204673" cy="3204674"/>
                <a:chOff x="0" y="-3175"/>
                <a:chExt cx="5524500" cy="5524501"/>
              </a:xfrm>
              <a:grpFill/>
            </p:grpSpPr>
            <p:sp>
              <p:nvSpPr>
                <p:cNvPr id="430" name="Rectangle 239"/>
                <p:cNvSpPr>
                  <a:spLocks noChangeArrowheads="1"/>
                </p:cNvSpPr>
                <p:nvPr/>
              </p:nvSpPr>
              <p:spPr bwMode="auto">
                <a:xfrm>
                  <a:off x="0" y="-3175"/>
                  <a:ext cx="423863" cy="849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1" name="Rectangle 240"/>
                <p:cNvSpPr>
                  <a:spLocks noChangeArrowheads="1"/>
                </p:cNvSpPr>
                <p:nvPr/>
              </p:nvSpPr>
              <p:spPr bwMode="auto">
                <a:xfrm>
                  <a:off x="0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2" name="Rectangle 241"/>
                <p:cNvSpPr>
                  <a:spLocks noChangeArrowheads="1"/>
                </p:cNvSpPr>
                <p:nvPr/>
              </p:nvSpPr>
              <p:spPr bwMode="auto">
                <a:xfrm>
                  <a:off x="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3" name="Rectangle 242"/>
                <p:cNvSpPr>
                  <a:spLocks noChangeArrowheads="1"/>
                </p:cNvSpPr>
                <p:nvPr/>
              </p:nvSpPr>
              <p:spPr bwMode="auto">
                <a:xfrm>
                  <a:off x="423863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4" name="Rectangle 243"/>
                <p:cNvSpPr>
                  <a:spLocks noChangeArrowheads="1"/>
                </p:cNvSpPr>
                <p:nvPr/>
              </p:nvSpPr>
              <p:spPr bwMode="auto">
                <a:xfrm>
                  <a:off x="423863" y="2973388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5" name="Rectangle 244"/>
                <p:cNvSpPr>
                  <a:spLocks noChangeArrowheads="1"/>
                </p:cNvSpPr>
                <p:nvPr/>
              </p:nvSpPr>
              <p:spPr bwMode="auto">
                <a:xfrm>
                  <a:off x="0" y="4246563"/>
                  <a:ext cx="84931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6" name="Rectangle 245"/>
                <p:cNvSpPr>
                  <a:spLocks noChangeArrowheads="1"/>
                </p:cNvSpPr>
                <p:nvPr/>
              </p:nvSpPr>
              <p:spPr bwMode="auto">
                <a:xfrm>
                  <a:off x="849313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7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8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9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0" name="Freeform 249"/>
                <p:cNvSpPr>
                  <a:spLocks/>
                </p:cNvSpPr>
                <p:nvPr/>
              </p:nvSpPr>
              <p:spPr bwMode="auto">
                <a:xfrm>
                  <a:off x="1698625" y="846138"/>
                  <a:ext cx="852488" cy="849313"/>
                </a:xfrm>
                <a:custGeom>
                  <a:avLst/>
                  <a:gdLst>
                    <a:gd name="T0" fmla="*/ 0 w 537"/>
                    <a:gd name="T1" fmla="*/ 0 h 535"/>
                    <a:gd name="T2" fmla="*/ 0 w 537"/>
                    <a:gd name="T3" fmla="*/ 535 h 535"/>
                    <a:gd name="T4" fmla="*/ 270 w 537"/>
                    <a:gd name="T5" fmla="*/ 535 h 535"/>
                    <a:gd name="T6" fmla="*/ 270 w 537"/>
                    <a:gd name="T7" fmla="*/ 267 h 535"/>
                    <a:gd name="T8" fmla="*/ 537 w 537"/>
                    <a:gd name="T9" fmla="*/ 267 h 535"/>
                    <a:gd name="T10" fmla="*/ 537 w 537"/>
                    <a:gd name="T11" fmla="*/ 0 h 535"/>
                    <a:gd name="T12" fmla="*/ 0 w 537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7" h="535">
                      <a:moveTo>
                        <a:pt x="0" y="0"/>
                      </a:moveTo>
                      <a:lnTo>
                        <a:pt x="0" y="535"/>
                      </a:lnTo>
                      <a:lnTo>
                        <a:pt x="270" y="535"/>
                      </a:lnTo>
                      <a:lnTo>
                        <a:pt x="270" y="267"/>
                      </a:lnTo>
                      <a:lnTo>
                        <a:pt x="537" y="267"/>
                      </a:lnTo>
                      <a:lnTo>
                        <a:pt x="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1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2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3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4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5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6" name="Rectangle 255"/>
                <p:cNvSpPr>
                  <a:spLocks noChangeArrowheads="1"/>
                </p:cNvSpPr>
                <p:nvPr/>
              </p:nvSpPr>
              <p:spPr bwMode="auto">
                <a:xfrm>
                  <a:off x="2551113" y="-3175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7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8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9" name="Rectangle 258"/>
                <p:cNvSpPr>
                  <a:spLocks noChangeArrowheads="1"/>
                </p:cNvSpPr>
                <p:nvPr/>
              </p:nvSpPr>
              <p:spPr bwMode="auto">
                <a:xfrm>
                  <a:off x="2976563" y="42068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0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1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2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3" name="Rectangle 262"/>
                <p:cNvSpPr>
                  <a:spLocks noChangeArrowheads="1"/>
                </p:cNvSpPr>
                <p:nvPr/>
              </p:nvSpPr>
              <p:spPr bwMode="auto">
                <a:xfrm>
                  <a:off x="3825875" y="-31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4" name="Rectangle 263"/>
                <p:cNvSpPr>
                  <a:spLocks noChangeArrowheads="1"/>
                </p:cNvSpPr>
                <p:nvPr/>
              </p:nvSpPr>
              <p:spPr bwMode="auto">
                <a:xfrm>
                  <a:off x="3825875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5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6" name="Rectangle 265"/>
                <p:cNvSpPr>
                  <a:spLocks noChangeArrowheads="1"/>
                </p:cNvSpPr>
                <p:nvPr/>
              </p:nvSpPr>
              <p:spPr bwMode="auto">
                <a:xfrm>
                  <a:off x="4249738" y="127000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7" name="Freeform 266"/>
                <p:cNvSpPr>
                  <a:spLocks/>
                </p:cNvSpPr>
                <p:nvPr/>
              </p:nvSpPr>
              <p:spPr bwMode="auto">
                <a:xfrm>
                  <a:off x="4249738" y="4672013"/>
                  <a:ext cx="849313" cy="849313"/>
                </a:xfrm>
                <a:custGeom>
                  <a:avLst/>
                  <a:gdLst>
                    <a:gd name="T0" fmla="*/ 268 w 535"/>
                    <a:gd name="T1" fmla="*/ 267 h 535"/>
                    <a:gd name="T2" fmla="*/ 268 w 535"/>
                    <a:gd name="T3" fmla="*/ 0 h 535"/>
                    <a:gd name="T4" fmla="*/ 0 w 535"/>
                    <a:gd name="T5" fmla="*/ 0 h 535"/>
                    <a:gd name="T6" fmla="*/ 0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267 h 535"/>
                    <a:gd name="T12" fmla="*/ 268 w 535"/>
                    <a:gd name="T13" fmla="*/ 267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268" y="267"/>
                      </a:moveTo>
                      <a:lnTo>
                        <a:pt x="268" y="0"/>
                      </a:lnTo>
                      <a:lnTo>
                        <a:pt x="0" y="0"/>
                      </a:lnTo>
                      <a:lnTo>
                        <a:pt x="0" y="535"/>
                      </a:lnTo>
                      <a:lnTo>
                        <a:pt x="535" y="535"/>
                      </a:lnTo>
                      <a:lnTo>
                        <a:pt x="535" y="267"/>
                      </a:lnTo>
                      <a:lnTo>
                        <a:pt x="268" y="2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8" name="Rectangle 267"/>
                <p:cNvSpPr>
                  <a:spLocks noChangeArrowheads="1"/>
                </p:cNvSpPr>
                <p:nvPr/>
              </p:nvSpPr>
              <p:spPr bwMode="auto">
                <a:xfrm>
                  <a:off x="4675188" y="-31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9" name="Rectangle 268"/>
                <p:cNvSpPr>
                  <a:spLocks noChangeArrowheads="1"/>
                </p:cNvSpPr>
                <p:nvPr/>
              </p:nvSpPr>
              <p:spPr bwMode="auto">
                <a:xfrm>
                  <a:off x="4675188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0" name="Rectangle 269"/>
                <p:cNvSpPr>
                  <a:spLocks noChangeArrowheads="1"/>
                </p:cNvSpPr>
                <p:nvPr/>
              </p:nvSpPr>
              <p:spPr bwMode="auto">
                <a:xfrm>
                  <a:off x="4675188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1" name="Rectangle 270"/>
                <p:cNvSpPr>
                  <a:spLocks noChangeArrowheads="1"/>
                </p:cNvSpPr>
                <p:nvPr/>
              </p:nvSpPr>
              <p:spPr bwMode="auto">
                <a:xfrm>
                  <a:off x="4675188" y="297338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2" name="Rectangle 271"/>
                <p:cNvSpPr>
                  <a:spLocks noChangeArrowheads="1"/>
                </p:cNvSpPr>
                <p:nvPr/>
              </p:nvSpPr>
              <p:spPr bwMode="auto">
                <a:xfrm>
                  <a:off x="4675188" y="3822700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3" name="Rectangle 272"/>
                <p:cNvSpPr>
                  <a:spLocks noChangeArrowheads="1"/>
                </p:cNvSpPr>
                <p:nvPr/>
              </p:nvSpPr>
              <p:spPr bwMode="auto">
                <a:xfrm>
                  <a:off x="5099050" y="127000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4" name="Rectangle 273"/>
                <p:cNvSpPr>
                  <a:spLocks noChangeArrowheads="1"/>
                </p:cNvSpPr>
                <p:nvPr/>
              </p:nvSpPr>
              <p:spPr bwMode="auto">
                <a:xfrm>
                  <a:off x="5099050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 rot="10800000">
                <a:off x="0" y="3187535"/>
                <a:ext cx="3204673" cy="1970690"/>
                <a:chOff x="0" y="2124075"/>
                <a:chExt cx="5524500" cy="3397251"/>
              </a:xfrm>
              <a:grpFill/>
            </p:grpSpPr>
            <p:sp>
              <p:nvSpPr>
                <p:cNvPr id="407" name="Rectangle 240"/>
                <p:cNvSpPr>
                  <a:spLocks noChangeArrowheads="1"/>
                </p:cNvSpPr>
                <p:nvPr/>
              </p:nvSpPr>
              <p:spPr bwMode="auto">
                <a:xfrm>
                  <a:off x="0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8" name="Rectangle 241"/>
                <p:cNvSpPr>
                  <a:spLocks noChangeArrowheads="1"/>
                </p:cNvSpPr>
                <p:nvPr/>
              </p:nvSpPr>
              <p:spPr bwMode="auto">
                <a:xfrm>
                  <a:off x="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9" name="Rectangle 243"/>
                <p:cNvSpPr>
                  <a:spLocks noChangeArrowheads="1"/>
                </p:cNvSpPr>
                <p:nvPr/>
              </p:nvSpPr>
              <p:spPr bwMode="auto">
                <a:xfrm>
                  <a:off x="423863" y="2973388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0" name="Rectangle 244"/>
                <p:cNvSpPr>
                  <a:spLocks noChangeArrowheads="1"/>
                </p:cNvSpPr>
                <p:nvPr/>
              </p:nvSpPr>
              <p:spPr bwMode="auto">
                <a:xfrm>
                  <a:off x="0" y="4246563"/>
                  <a:ext cx="84931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1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2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3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4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5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6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7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8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9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0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1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2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3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4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5" name="Freeform 266"/>
                <p:cNvSpPr>
                  <a:spLocks/>
                </p:cNvSpPr>
                <p:nvPr/>
              </p:nvSpPr>
              <p:spPr bwMode="auto">
                <a:xfrm>
                  <a:off x="4249738" y="4672013"/>
                  <a:ext cx="849313" cy="849313"/>
                </a:xfrm>
                <a:custGeom>
                  <a:avLst/>
                  <a:gdLst>
                    <a:gd name="T0" fmla="*/ 268 w 535"/>
                    <a:gd name="T1" fmla="*/ 267 h 535"/>
                    <a:gd name="T2" fmla="*/ 268 w 535"/>
                    <a:gd name="T3" fmla="*/ 0 h 535"/>
                    <a:gd name="T4" fmla="*/ 0 w 535"/>
                    <a:gd name="T5" fmla="*/ 0 h 535"/>
                    <a:gd name="T6" fmla="*/ 0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267 h 535"/>
                    <a:gd name="T12" fmla="*/ 268 w 535"/>
                    <a:gd name="T13" fmla="*/ 267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268" y="267"/>
                      </a:moveTo>
                      <a:lnTo>
                        <a:pt x="268" y="0"/>
                      </a:lnTo>
                      <a:lnTo>
                        <a:pt x="0" y="0"/>
                      </a:lnTo>
                      <a:lnTo>
                        <a:pt x="0" y="535"/>
                      </a:lnTo>
                      <a:lnTo>
                        <a:pt x="535" y="535"/>
                      </a:lnTo>
                      <a:lnTo>
                        <a:pt x="535" y="267"/>
                      </a:lnTo>
                      <a:lnTo>
                        <a:pt x="268" y="2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6" name="Rectangle 269"/>
                <p:cNvSpPr>
                  <a:spLocks noChangeArrowheads="1"/>
                </p:cNvSpPr>
                <p:nvPr/>
              </p:nvSpPr>
              <p:spPr bwMode="auto">
                <a:xfrm>
                  <a:off x="4675188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7" name="Rectangle 270"/>
                <p:cNvSpPr>
                  <a:spLocks noChangeArrowheads="1"/>
                </p:cNvSpPr>
                <p:nvPr/>
              </p:nvSpPr>
              <p:spPr bwMode="auto">
                <a:xfrm>
                  <a:off x="4675188" y="297338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8" name="Rectangle 271"/>
                <p:cNvSpPr>
                  <a:spLocks noChangeArrowheads="1"/>
                </p:cNvSpPr>
                <p:nvPr/>
              </p:nvSpPr>
              <p:spPr bwMode="auto">
                <a:xfrm>
                  <a:off x="4675188" y="3822700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9" name="Rectangle 273"/>
                <p:cNvSpPr>
                  <a:spLocks noChangeArrowheads="1"/>
                </p:cNvSpPr>
                <p:nvPr/>
              </p:nvSpPr>
              <p:spPr bwMode="auto">
                <a:xfrm>
                  <a:off x="5099050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3204393" y="-573"/>
                <a:ext cx="3204673" cy="3204674"/>
                <a:chOff x="0" y="-3175"/>
                <a:chExt cx="5524500" cy="5524501"/>
              </a:xfrm>
              <a:grpFill/>
            </p:grpSpPr>
            <p:sp>
              <p:nvSpPr>
                <p:cNvPr id="372" name="Rectangle 239"/>
                <p:cNvSpPr>
                  <a:spLocks noChangeArrowheads="1"/>
                </p:cNvSpPr>
                <p:nvPr/>
              </p:nvSpPr>
              <p:spPr bwMode="auto">
                <a:xfrm>
                  <a:off x="0" y="-3175"/>
                  <a:ext cx="423863" cy="849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3" name="Rectangle 240"/>
                <p:cNvSpPr>
                  <a:spLocks noChangeArrowheads="1"/>
                </p:cNvSpPr>
                <p:nvPr/>
              </p:nvSpPr>
              <p:spPr bwMode="auto">
                <a:xfrm>
                  <a:off x="0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4" name="Rectangle 241"/>
                <p:cNvSpPr>
                  <a:spLocks noChangeArrowheads="1"/>
                </p:cNvSpPr>
                <p:nvPr/>
              </p:nvSpPr>
              <p:spPr bwMode="auto">
                <a:xfrm>
                  <a:off x="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5" name="Rectangle 242"/>
                <p:cNvSpPr>
                  <a:spLocks noChangeArrowheads="1"/>
                </p:cNvSpPr>
                <p:nvPr/>
              </p:nvSpPr>
              <p:spPr bwMode="auto">
                <a:xfrm>
                  <a:off x="423863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6" name="Rectangle 243"/>
                <p:cNvSpPr>
                  <a:spLocks noChangeArrowheads="1"/>
                </p:cNvSpPr>
                <p:nvPr/>
              </p:nvSpPr>
              <p:spPr bwMode="auto">
                <a:xfrm>
                  <a:off x="423863" y="2973388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7" name="Rectangle 244"/>
                <p:cNvSpPr>
                  <a:spLocks noChangeArrowheads="1"/>
                </p:cNvSpPr>
                <p:nvPr/>
              </p:nvSpPr>
              <p:spPr bwMode="auto">
                <a:xfrm>
                  <a:off x="0" y="4246563"/>
                  <a:ext cx="84931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8" name="Rectangle 245"/>
                <p:cNvSpPr>
                  <a:spLocks noChangeArrowheads="1"/>
                </p:cNvSpPr>
                <p:nvPr/>
              </p:nvSpPr>
              <p:spPr bwMode="auto">
                <a:xfrm>
                  <a:off x="849313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9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0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1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2" name="Freeform 249"/>
                <p:cNvSpPr>
                  <a:spLocks/>
                </p:cNvSpPr>
                <p:nvPr/>
              </p:nvSpPr>
              <p:spPr bwMode="auto">
                <a:xfrm>
                  <a:off x="1698625" y="846138"/>
                  <a:ext cx="852488" cy="849313"/>
                </a:xfrm>
                <a:custGeom>
                  <a:avLst/>
                  <a:gdLst>
                    <a:gd name="T0" fmla="*/ 0 w 537"/>
                    <a:gd name="T1" fmla="*/ 0 h 535"/>
                    <a:gd name="T2" fmla="*/ 0 w 537"/>
                    <a:gd name="T3" fmla="*/ 535 h 535"/>
                    <a:gd name="T4" fmla="*/ 270 w 537"/>
                    <a:gd name="T5" fmla="*/ 535 h 535"/>
                    <a:gd name="T6" fmla="*/ 270 w 537"/>
                    <a:gd name="T7" fmla="*/ 267 h 535"/>
                    <a:gd name="T8" fmla="*/ 537 w 537"/>
                    <a:gd name="T9" fmla="*/ 267 h 535"/>
                    <a:gd name="T10" fmla="*/ 537 w 537"/>
                    <a:gd name="T11" fmla="*/ 0 h 535"/>
                    <a:gd name="T12" fmla="*/ 0 w 537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7" h="535">
                      <a:moveTo>
                        <a:pt x="0" y="0"/>
                      </a:moveTo>
                      <a:lnTo>
                        <a:pt x="0" y="535"/>
                      </a:lnTo>
                      <a:lnTo>
                        <a:pt x="270" y="535"/>
                      </a:lnTo>
                      <a:lnTo>
                        <a:pt x="270" y="267"/>
                      </a:lnTo>
                      <a:lnTo>
                        <a:pt x="537" y="267"/>
                      </a:lnTo>
                      <a:lnTo>
                        <a:pt x="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3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4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5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6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7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8" name="Rectangle 255"/>
                <p:cNvSpPr>
                  <a:spLocks noChangeArrowheads="1"/>
                </p:cNvSpPr>
                <p:nvPr/>
              </p:nvSpPr>
              <p:spPr bwMode="auto">
                <a:xfrm>
                  <a:off x="2551113" y="-3175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9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0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1" name="Rectangle 258"/>
                <p:cNvSpPr>
                  <a:spLocks noChangeArrowheads="1"/>
                </p:cNvSpPr>
                <p:nvPr/>
              </p:nvSpPr>
              <p:spPr bwMode="auto">
                <a:xfrm>
                  <a:off x="2976563" y="42068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2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3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4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5" name="Rectangle 262"/>
                <p:cNvSpPr>
                  <a:spLocks noChangeArrowheads="1"/>
                </p:cNvSpPr>
                <p:nvPr/>
              </p:nvSpPr>
              <p:spPr bwMode="auto">
                <a:xfrm>
                  <a:off x="3825875" y="-31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6" name="Rectangle 263"/>
                <p:cNvSpPr>
                  <a:spLocks noChangeArrowheads="1"/>
                </p:cNvSpPr>
                <p:nvPr/>
              </p:nvSpPr>
              <p:spPr bwMode="auto">
                <a:xfrm>
                  <a:off x="3825875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7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8" name="Rectangle 265"/>
                <p:cNvSpPr>
                  <a:spLocks noChangeArrowheads="1"/>
                </p:cNvSpPr>
                <p:nvPr/>
              </p:nvSpPr>
              <p:spPr bwMode="auto">
                <a:xfrm>
                  <a:off x="4249738" y="127000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9" name="Freeform 266"/>
                <p:cNvSpPr>
                  <a:spLocks/>
                </p:cNvSpPr>
                <p:nvPr/>
              </p:nvSpPr>
              <p:spPr bwMode="auto">
                <a:xfrm>
                  <a:off x="4249738" y="4672013"/>
                  <a:ext cx="849313" cy="849313"/>
                </a:xfrm>
                <a:custGeom>
                  <a:avLst/>
                  <a:gdLst>
                    <a:gd name="T0" fmla="*/ 268 w 535"/>
                    <a:gd name="T1" fmla="*/ 267 h 535"/>
                    <a:gd name="T2" fmla="*/ 268 w 535"/>
                    <a:gd name="T3" fmla="*/ 0 h 535"/>
                    <a:gd name="T4" fmla="*/ 0 w 535"/>
                    <a:gd name="T5" fmla="*/ 0 h 535"/>
                    <a:gd name="T6" fmla="*/ 0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267 h 535"/>
                    <a:gd name="T12" fmla="*/ 268 w 535"/>
                    <a:gd name="T13" fmla="*/ 267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268" y="267"/>
                      </a:moveTo>
                      <a:lnTo>
                        <a:pt x="268" y="0"/>
                      </a:lnTo>
                      <a:lnTo>
                        <a:pt x="0" y="0"/>
                      </a:lnTo>
                      <a:lnTo>
                        <a:pt x="0" y="535"/>
                      </a:lnTo>
                      <a:lnTo>
                        <a:pt x="535" y="535"/>
                      </a:lnTo>
                      <a:lnTo>
                        <a:pt x="535" y="267"/>
                      </a:lnTo>
                      <a:lnTo>
                        <a:pt x="268" y="2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0" name="Rectangle 267"/>
                <p:cNvSpPr>
                  <a:spLocks noChangeArrowheads="1"/>
                </p:cNvSpPr>
                <p:nvPr/>
              </p:nvSpPr>
              <p:spPr bwMode="auto">
                <a:xfrm>
                  <a:off x="4675188" y="-31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1" name="Rectangle 268"/>
                <p:cNvSpPr>
                  <a:spLocks noChangeArrowheads="1"/>
                </p:cNvSpPr>
                <p:nvPr/>
              </p:nvSpPr>
              <p:spPr bwMode="auto">
                <a:xfrm>
                  <a:off x="4675188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2" name="Rectangle 269"/>
                <p:cNvSpPr>
                  <a:spLocks noChangeArrowheads="1"/>
                </p:cNvSpPr>
                <p:nvPr/>
              </p:nvSpPr>
              <p:spPr bwMode="auto">
                <a:xfrm>
                  <a:off x="4675188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3" name="Rectangle 270"/>
                <p:cNvSpPr>
                  <a:spLocks noChangeArrowheads="1"/>
                </p:cNvSpPr>
                <p:nvPr/>
              </p:nvSpPr>
              <p:spPr bwMode="auto">
                <a:xfrm>
                  <a:off x="4675188" y="297338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4" name="Rectangle 271"/>
                <p:cNvSpPr>
                  <a:spLocks noChangeArrowheads="1"/>
                </p:cNvSpPr>
                <p:nvPr/>
              </p:nvSpPr>
              <p:spPr bwMode="auto">
                <a:xfrm>
                  <a:off x="4675188" y="3822700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5" name="Rectangle 272"/>
                <p:cNvSpPr>
                  <a:spLocks noChangeArrowheads="1"/>
                </p:cNvSpPr>
                <p:nvPr/>
              </p:nvSpPr>
              <p:spPr bwMode="auto">
                <a:xfrm>
                  <a:off x="5099050" y="127000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6" name="Rectangle 273"/>
                <p:cNvSpPr>
                  <a:spLocks noChangeArrowheads="1"/>
                </p:cNvSpPr>
                <p:nvPr/>
              </p:nvSpPr>
              <p:spPr bwMode="auto">
                <a:xfrm>
                  <a:off x="5099050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 rot="10800000">
                <a:off x="3204393" y="3187535"/>
                <a:ext cx="3204673" cy="1970690"/>
                <a:chOff x="0" y="2124075"/>
                <a:chExt cx="5524500" cy="3397251"/>
              </a:xfrm>
              <a:grpFill/>
            </p:grpSpPr>
            <p:sp>
              <p:nvSpPr>
                <p:cNvPr id="349" name="Rectangle 240"/>
                <p:cNvSpPr>
                  <a:spLocks noChangeArrowheads="1"/>
                </p:cNvSpPr>
                <p:nvPr/>
              </p:nvSpPr>
              <p:spPr bwMode="auto">
                <a:xfrm>
                  <a:off x="0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0" name="Rectangle 241"/>
                <p:cNvSpPr>
                  <a:spLocks noChangeArrowheads="1"/>
                </p:cNvSpPr>
                <p:nvPr/>
              </p:nvSpPr>
              <p:spPr bwMode="auto">
                <a:xfrm>
                  <a:off x="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1" name="Rectangle 243"/>
                <p:cNvSpPr>
                  <a:spLocks noChangeArrowheads="1"/>
                </p:cNvSpPr>
                <p:nvPr/>
              </p:nvSpPr>
              <p:spPr bwMode="auto">
                <a:xfrm>
                  <a:off x="423863" y="2973388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2" name="Rectangle 244"/>
                <p:cNvSpPr>
                  <a:spLocks noChangeArrowheads="1"/>
                </p:cNvSpPr>
                <p:nvPr/>
              </p:nvSpPr>
              <p:spPr bwMode="auto">
                <a:xfrm>
                  <a:off x="0" y="4246563"/>
                  <a:ext cx="84931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3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4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5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6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7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8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9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0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1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2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3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4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5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6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7" name="Freeform 266"/>
                <p:cNvSpPr>
                  <a:spLocks/>
                </p:cNvSpPr>
                <p:nvPr/>
              </p:nvSpPr>
              <p:spPr bwMode="auto">
                <a:xfrm>
                  <a:off x="4249738" y="4672013"/>
                  <a:ext cx="849313" cy="849313"/>
                </a:xfrm>
                <a:custGeom>
                  <a:avLst/>
                  <a:gdLst>
                    <a:gd name="T0" fmla="*/ 268 w 535"/>
                    <a:gd name="T1" fmla="*/ 267 h 535"/>
                    <a:gd name="T2" fmla="*/ 268 w 535"/>
                    <a:gd name="T3" fmla="*/ 0 h 535"/>
                    <a:gd name="T4" fmla="*/ 0 w 535"/>
                    <a:gd name="T5" fmla="*/ 0 h 535"/>
                    <a:gd name="T6" fmla="*/ 0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267 h 535"/>
                    <a:gd name="T12" fmla="*/ 268 w 535"/>
                    <a:gd name="T13" fmla="*/ 267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268" y="267"/>
                      </a:moveTo>
                      <a:lnTo>
                        <a:pt x="268" y="0"/>
                      </a:lnTo>
                      <a:lnTo>
                        <a:pt x="0" y="0"/>
                      </a:lnTo>
                      <a:lnTo>
                        <a:pt x="0" y="535"/>
                      </a:lnTo>
                      <a:lnTo>
                        <a:pt x="535" y="535"/>
                      </a:lnTo>
                      <a:lnTo>
                        <a:pt x="535" y="267"/>
                      </a:lnTo>
                      <a:lnTo>
                        <a:pt x="268" y="2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8" name="Rectangle 269"/>
                <p:cNvSpPr>
                  <a:spLocks noChangeArrowheads="1"/>
                </p:cNvSpPr>
                <p:nvPr/>
              </p:nvSpPr>
              <p:spPr bwMode="auto">
                <a:xfrm>
                  <a:off x="4675188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69" name="Rectangle 270"/>
                <p:cNvSpPr>
                  <a:spLocks noChangeArrowheads="1"/>
                </p:cNvSpPr>
                <p:nvPr/>
              </p:nvSpPr>
              <p:spPr bwMode="auto">
                <a:xfrm>
                  <a:off x="4675188" y="297338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0" name="Rectangle 271"/>
                <p:cNvSpPr>
                  <a:spLocks noChangeArrowheads="1"/>
                </p:cNvSpPr>
                <p:nvPr/>
              </p:nvSpPr>
              <p:spPr bwMode="auto">
                <a:xfrm>
                  <a:off x="4675188" y="3822700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1" name="Rectangle 273"/>
                <p:cNvSpPr>
                  <a:spLocks noChangeArrowheads="1"/>
                </p:cNvSpPr>
                <p:nvPr/>
              </p:nvSpPr>
              <p:spPr bwMode="auto">
                <a:xfrm>
                  <a:off x="5099050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6412032" y="-17197"/>
                <a:ext cx="2712001" cy="3204673"/>
                <a:chOff x="0" y="-3175"/>
                <a:chExt cx="4675188" cy="5524500"/>
              </a:xfrm>
              <a:grpFill/>
            </p:grpSpPr>
            <p:sp>
              <p:nvSpPr>
                <p:cNvPr id="322" name="Rectangle 239"/>
                <p:cNvSpPr>
                  <a:spLocks noChangeArrowheads="1"/>
                </p:cNvSpPr>
                <p:nvPr/>
              </p:nvSpPr>
              <p:spPr bwMode="auto">
                <a:xfrm>
                  <a:off x="0" y="-3175"/>
                  <a:ext cx="423863" cy="849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3" name="Rectangle 240"/>
                <p:cNvSpPr>
                  <a:spLocks noChangeArrowheads="1"/>
                </p:cNvSpPr>
                <p:nvPr/>
              </p:nvSpPr>
              <p:spPr bwMode="auto">
                <a:xfrm>
                  <a:off x="0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4" name="Rectangle 241"/>
                <p:cNvSpPr>
                  <a:spLocks noChangeArrowheads="1"/>
                </p:cNvSpPr>
                <p:nvPr/>
              </p:nvSpPr>
              <p:spPr bwMode="auto">
                <a:xfrm>
                  <a:off x="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5" name="Rectangle 242"/>
                <p:cNvSpPr>
                  <a:spLocks noChangeArrowheads="1"/>
                </p:cNvSpPr>
                <p:nvPr/>
              </p:nvSpPr>
              <p:spPr bwMode="auto">
                <a:xfrm>
                  <a:off x="423863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6" name="Rectangle 243"/>
                <p:cNvSpPr>
                  <a:spLocks noChangeArrowheads="1"/>
                </p:cNvSpPr>
                <p:nvPr/>
              </p:nvSpPr>
              <p:spPr bwMode="auto">
                <a:xfrm>
                  <a:off x="423863" y="2973388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7" name="Rectangle 244"/>
                <p:cNvSpPr>
                  <a:spLocks noChangeArrowheads="1"/>
                </p:cNvSpPr>
                <p:nvPr/>
              </p:nvSpPr>
              <p:spPr bwMode="auto">
                <a:xfrm>
                  <a:off x="0" y="4246563"/>
                  <a:ext cx="84931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8" name="Rectangle 245"/>
                <p:cNvSpPr>
                  <a:spLocks noChangeArrowheads="1"/>
                </p:cNvSpPr>
                <p:nvPr/>
              </p:nvSpPr>
              <p:spPr bwMode="auto">
                <a:xfrm>
                  <a:off x="849313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9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0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1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2" name="Freeform 249"/>
                <p:cNvSpPr>
                  <a:spLocks/>
                </p:cNvSpPr>
                <p:nvPr/>
              </p:nvSpPr>
              <p:spPr bwMode="auto">
                <a:xfrm>
                  <a:off x="1698625" y="846138"/>
                  <a:ext cx="852488" cy="849313"/>
                </a:xfrm>
                <a:custGeom>
                  <a:avLst/>
                  <a:gdLst>
                    <a:gd name="T0" fmla="*/ 0 w 537"/>
                    <a:gd name="T1" fmla="*/ 0 h 535"/>
                    <a:gd name="T2" fmla="*/ 0 w 537"/>
                    <a:gd name="T3" fmla="*/ 535 h 535"/>
                    <a:gd name="T4" fmla="*/ 270 w 537"/>
                    <a:gd name="T5" fmla="*/ 535 h 535"/>
                    <a:gd name="T6" fmla="*/ 270 w 537"/>
                    <a:gd name="T7" fmla="*/ 267 h 535"/>
                    <a:gd name="T8" fmla="*/ 537 w 537"/>
                    <a:gd name="T9" fmla="*/ 267 h 535"/>
                    <a:gd name="T10" fmla="*/ 537 w 537"/>
                    <a:gd name="T11" fmla="*/ 0 h 535"/>
                    <a:gd name="T12" fmla="*/ 0 w 537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7" h="535">
                      <a:moveTo>
                        <a:pt x="0" y="0"/>
                      </a:moveTo>
                      <a:lnTo>
                        <a:pt x="0" y="535"/>
                      </a:lnTo>
                      <a:lnTo>
                        <a:pt x="270" y="535"/>
                      </a:lnTo>
                      <a:lnTo>
                        <a:pt x="270" y="267"/>
                      </a:lnTo>
                      <a:lnTo>
                        <a:pt x="537" y="267"/>
                      </a:lnTo>
                      <a:lnTo>
                        <a:pt x="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3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4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5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6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7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8" name="Rectangle 255"/>
                <p:cNvSpPr>
                  <a:spLocks noChangeArrowheads="1"/>
                </p:cNvSpPr>
                <p:nvPr/>
              </p:nvSpPr>
              <p:spPr bwMode="auto">
                <a:xfrm>
                  <a:off x="2551113" y="-3175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9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0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1" name="Rectangle 258"/>
                <p:cNvSpPr>
                  <a:spLocks noChangeArrowheads="1"/>
                </p:cNvSpPr>
                <p:nvPr/>
              </p:nvSpPr>
              <p:spPr bwMode="auto">
                <a:xfrm>
                  <a:off x="2976563" y="42068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2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3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4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5" name="Rectangle 262"/>
                <p:cNvSpPr>
                  <a:spLocks noChangeArrowheads="1"/>
                </p:cNvSpPr>
                <p:nvPr/>
              </p:nvSpPr>
              <p:spPr bwMode="auto">
                <a:xfrm>
                  <a:off x="3825875" y="-31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6" name="Rectangle 263"/>
                <p:cNvSpPr>
                  <a:spLocks noChangeArrowheads="1"/>
                </p:cNvSpPr>
                <p:nvPr/>
              </p:nvSpPr>
              <p:spPr bwMode="auto">
                <a:xfrm>
                  <a:off x="3825875" y="84613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7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8" name="Rectangle 265"/>
                <p:cNvSpPr>
                  <a:spLocks noChangeArrowheads="1"/>
                </p:cNvSpPr>
                <p:nvPr/>
              </p:nvSpPr>
              <p:spPr bwMode="auto">
                <a:xfrm>
                  <a:off x="4249738" y="127000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302" name="Group 301"/>
              <p:cNvGrpSpPr/>
              <p:nvPr/>
            </p:nvGrpSpPr>
            <p:grpSpPr>
              <a:xfrm rot="10800000">
                <a:off x="6412033" y="3187535"/>
                <a:ext cx="2712000" cy="1970690"/>
                <a:chOff x="849313" y="2124075"/>
                <a:chExt cx="4675187" cy="3397251"/>
              </a:xfrm>
              <a:grpFill/>
            </p:grpSpPr>
            <p:sp>
              <p:nvSpPr>
                <p:cNvPr id="303" name="Rectangle 246"/>
                <p:cNvSpPr>
                  <a:spLocks noChangeArrowheads="1"/>
                </p:cNvSpPr>
                <p:nvPr/>
              </p:nvSpPr>
              <p:spPr bwMode="auto">
                <a:xfrm>
                  <a:off x="84931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4" name="Rectangle 247"/>
                <p:cNvSpPr>
                  <a:spLocks noChangeArrowheads="1"/>
                </p:cNvSpPr>
                <p:nvPr/>
              </p:nvSpPr>
              <p:spPr bwMode="auto">
                <a:xfrm>
                  <a:off x="849313" y="4672013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5" name="Rectangle 248"/>
                <p:cNvSpPr>
                  <a:spLocks noChangeArrowheads="1"/>
                </p:cNvSpPr>
                <p:nvPr/>
              </p:nvSpPr>
              <p:spPr bwMode="auto">
                <a:xfrm>
                  <a:off x="1273175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6" name="Rectangle 250"/>
                <p:cNvSpPr>
                  <a:spLocks noChangeArrowheads="1"/>
                </p:cNvSpPr>
                <p:nvPr/>
              </p:nvSpPr>
              <p:spPr bwMode="auto">
                <a:xfrm>
                  <a:off x="1698625" y="2124075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7" name="Rectangle 251"/>
                <p:cNvSpPr>
                  <a:spLocks noChangeArrowheads="1"/>
                </p:cNvSpPr>
                <p:nvPr/>
              </p:nvSpPr>
              <p:spPr bwMode="auto">
                <a:xfrm>
                  <a:off x="1698625" y="2973388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8" name="Rectangle 252"/>
                <p:cNvSpPr>
                  <a:spLocks noChangeArrowheads="1"/>
                </p:cNvSpPr>
                <p:nvPr/>
              </p:nvSpPr>
              <p:spPr bwMode="auto">
                <a:xfrm>
                  <a:off x="1698625" y="3822700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9" name="Rectangle 253"/>
                <p:cNvSpPr>
                  <a:spLocks noChangeArrowheads="1"/>
                </p:cNvSpPr>
                <p:nvPr/>
              </p:nvSpPr>
              <p:spPr bwMode="auto">
                <a:xfrm>
                  <a:off x="1698625" y="4672013"/>
                  <a:ext cx="428625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0" name="Rectangle 254"/>
                <p:cNvSpPr>
                  <a:spLocks noChangeArrowheads="1"/>
                </p:cNvSpPr>
                <p:nvPr/>
              </p:nvSpPr>
              <p:spPr bwMode="auto">
                <a:xfrm>
                  <a:off x="2127250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1" name="Rectangle 256"/>
                <p:cNvSpPr>
                  <a:spLocks noChangeArrowheads="1"/>
                </p:cNvSpPr>
                <p:nvPr/>
              </p:nvSpPr>
              <p:spPr bwMode="auto">
                <a:xfrm>
                  <a:off x="2551113" y="3397250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2" name="Rectangle 257"/>
                <p:cNvSpPr>
                  <a:spLocks noChangeArrowheads="1"/>
                </p:cNvSpPr>
                <p:nvPr/>
              </p:nvSpPr>
              <p:spPr bwMode="auto">
                <a:xfrm>
                  <a:off x="2551113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3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76563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4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76563" y="2973388"/>
                  <a:ext cx="84931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5" name="Freeform 261"/>
                <p:cNvSpPr>
                  <a:spLocks/>
                </p:cNvSpPr>
                <p:nvPr/>
              </p:nvSpPr>
              <p:spPr bwMode="auto">
                <a:xfrm>
                  <a:off x="2976563" y="3822700"/>
                  <a:ext cx="849313" cy="849313"/>
                </a:xfrm>
                <a:custGeom>
                  <a:avLst/>
                  <a:gdLst>
                    <a:gd name="T0" fmla="*/ 0 w 535"/>
                    <a:gd name="T1" fmla="*/ 0 h 535"/>
                    <a:gd name="T2" fmla="*/ 0 w 535"/>
                    <a:gd name="T3" fmla="*/ 267 h 535"/>
                    <a:gd name="T4" fmla="*/ 267 w 535"/>
                    <a:gd name="T5" fmla="*/ 267 h 535"/>
                    <a:gd name="T6" fmla="*/ 267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0 h 535"/>
                    <a:gd name="T12" fmla="*/ 0 w 535"/>
                    <a:gd name="T13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67" y="267"/>
                      </a:lnTo>
                      <a:lnTo>
                        <a:pt x="267" y="535"/>
                      </a:lnTo>
                      <a:lnTo>
                        <a:pt x="535" y="535"/>
                      </a:lnTo>
                      <a:lnTo>
                        <a:pt x="5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6" name="Rectangle 264"/>
                <p:cNvSpPr>
                  <a:spLocks noChangeArrowheads="1"/>
                </p:cNvSpPr>
                <p:nvPr/>
              </p:nvSpPr>
              <p:spPr bwMode="auto">
                <a:xfrm>
                  <a:off x="3825875" y="2547938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7" name="Freeform 266"/>
                <p:cNvSpPr>
                  <a:spLocks/>
                </p:cNvSpPr>
                <p:nvPr/>
              </p:nvSpPr>
              <p:spPr bwMode="auto">
                <a:xfrm>
                  <a:off x="4249738" y="4672013"/>
                  <a:ext cx="849313" cy="849313"/>
                </a:xfrm>
                <a:custGeom>
                  <a:avLst/>
                  <a:gdLst>
                    <a:gd name="T0" fmla="*/ 268 w 535"/>
                    <a:gd name="T1" fmla="*/ 267 h 535"/>
                    <a:gd name="T2" fmla="*/ 268 w 535"/>
                    <a:gd name="T3" fmla="*/ 0 h 535"/>
                    <a:gd name="T4" fmla="*/ 0 w 535"/>
                    <a:gd name="T5" fmla="*/ 0 h 535"/>
                    <a:gd name="T6" fmla="*/ 0 w 535"/>
                    <a:gd name="T7" fmla="*/ 535 h 535"/>
                    <a:gd name="T8" fmla="*/ 535 w 535"/>
                    <a:gd name="T9" fmla="*/ 535 h 535"/>
                    <a:gd name="T10" fmla="*/ 535 w 535"/>
                    <a:gd name="T11" fmla="*/ 267 h 535"/>
                    <a:gd name="T12" fmla="*/ 268 w 535"/>
                    <a:gd name="T13" fmla="*/ 267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5" h="535">
                      <a:moveTo>
                        <a:pt x="268" y="267"/>
                      </a:moveTo>
                      <a:lnTo>
                        <a:pt x="268" y="0"/>
                      </a:lnTo>
                      <a:lnTo>
                        <a:pt x="0" y="0"/>
                      </a:lnTo>
                      <a:lnTo>
                        <a:pt x="0" y="535"/>
                      </a:lnTo>
                      <a:lnTo>
                        <a:pt x="535" y="535"/>
                      </a:lnTo>
                      <a:lnTo>
                        <a:pt x="535" y="267"/>
                      </a:lnTo>
                      <a:lnTo>
                        <a:pt x="268" y="2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8" name="Rectangle 269"/>
                <p:cNvSpPr>
                  <a:spLocks noChangeArrowheads="1"/>
                </p:cNvSpPr>
                <p:nvPr/>
              </p:nvSpPr>
              <p:spPr bwMode="auto">
                <a:xfrm>
                  <a:off x="4675188" y="2124075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9" name="Rectangle 270"/>
                <p:cNvSpPr>
                  <a:spLocks noChangeArrowheads="1"/>
                </p:cNvSpPr>
                <p:nvPr/>
              </p:nvSpPr>
              <p:spPr bwMode="auto">
                <a:xfrm>
                  <a:off x="4675188" y="2973388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0" name="Rectangle 271"/>
                <p:cNvSpPr>
                  <a:spLocks noChangeArrowheads="1"/>
                </p:cNvSpPr>
                <p:nvPr/>
              </p:nvSpPr>
              <p:spPr bwMode="auto">
                <a:xfrm>
                  <a:off x="4675188" y="3822700"/>
                  <a:ext cx="423863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1" name="Rectangle 273"/>
                <p:cNvSpPr>
                  <a:spLocks noChangeArrowheads="1"/>
                </p:cNvSpPr>
                <p:nvPr/>
              </p:nvSpPr>
              <p:spPr bwMode="auto">
                <a:xfrm>
                  <a:off x="5099050" y="4672013"/>
                  <a:ext cx="425450" cy="423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0" y="-18147"/>
              <a:ext cx="9124033" cy="5178243"/>
              <a:chOff x="0" y="-18147"/>
              <a:chExt cx="9124033" cy="5178243"/>
            </a:xfrm>
            <a:solidFill>
              <a:schemeClr val="bg1">
                <a:alpha val="2000"/>
              </a:schemeClr>
            </a:solidFill>
          </p:grpSpPr>
          <p:grpSp>
            <p:nvGrpSpPr>
              <p:cNvPr id="183" name="Group 182"/>
              <p:cNvGrpSpPr/>
              <p:nvPr/>
            </p:nvGrpSpPr>
            <p:grpSpPr>
              <a:xfrm>
                <a:off x="921" y="-1523"/>
                <a:ext cx="3203752" cy="3203752"/>
                <a:chOff x="1588" y="-1587"/>
                <a:chExt cx="5522912" cy="5522912"/>
              </a:xfrm>
              <a:grpFill/>
            </p:grpSpPr>
            <p:sp>
              <p:nvSpPr>
                <p:cNvPr id="274" name="Rectangle 277"/>
                <p:cNvSpPr>
                  <a:spLocks noChangeArrowheads="1"/>
                </p:cNvSpPr>
                <p:nvPr/>
              </p:nvSpPr>
              <p:spPr bwMode="auto">
                <a:xfrm>
                  <a:off x="1588" y="1695450"/>
                  <a:ext cx="423862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5" name="Rectangle 278"/>
                <p:cNvSpPr>
                  <a:spLocks noChangeArrowheads="1"/>
                </p:cNvSpPr>
                <p:nvPr/>
              </p:nvSpPr>
              <p:spPr bwMode="auto">
                <a:xfrm>
                  <a:off x="1588" y="2973388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6" name="Rectangle 279"/>
                <p:cNvSpPr>
                  <a:spLocks noChangeArrowheads="1"/>
                </p:cNvSpPr>
                <p:nvPr/>
              </p:nvSpPr>
              <p:spPr bwMode="auto">
                <a:xfrm>
                  <a:off x="425450" y="8477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7" name="Rectangle 280"/>
                <p:cNvSpPr>
                  <a:spLocks noChangeArrowheads="1"/>
                </p:cNvSpPr>
                <p:nvPr/>
              </p:nvSpPr>
              <p:spPr bwMode="auto">
                <a:xfrm>
                  <a:off x="425450" y="339725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8" name="Rectangle 281"/>
                <p:cNvSpPr>
                  <a:spLocks noChangeArrowheads="1"/>
                </p:cNvSpPr>
                <p:nvPr/>
              </p:nvSpPr>
              <p:spPr bwMode="auto">
                <a:xfrm>
                  <a:off x="849313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9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0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1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2" name="Rectangle 285"/>
                <p:cNvSpPr>
                  <a:spLocks noChangeArrowheads="1"/>
                </p:cNvSpPr>
                <p:nvPr/>
              </p:nvSpPr>
              <p:spPr bwMode="auto">
                <a:xfrm>
                  <a:off x="2127250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3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4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5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6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00425" y="847725"/>
                  <a:ext cx="425450" cy="847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7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8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9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0" name="Rectangle 293"/>
                <p:cNvSpPr>
                  <a:spLocks noChangeArrowheads="1"/>
                </p:cNvSpPr>
                <p:nvPr/>
              </p:nvSpPr>
              <p:spPr bwMode="auto">
                <a:xfrm>
                  <a:off x="4249738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1" name="Rectangle 294"/>
                <p:cNvSpPr>
                  <a:spLocks noChangeArrowheads="1"/>
                </p:cNvSpPr>
                <p:nvPr/>
              </p:nvSpPr>
              <p:spPr bwMode="auto">
                <a:xfrm>
                  <a:off x="4249738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2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3" name="Rectangle 296"/>
                <p:cNvSpPr>
                  <a:spLocks noChangeArrowheads="1"/>
                </p:cNvSpPr>
                <p:nvPr/>
              </p:nvSpPr>
              <p:spPr bwMode="auto">
                <a:xfrm>
                  <a:off x="4675188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4" name="Rectangle 297"/>
                <p:cNvSpPr>
                  <a:spLocks noChangeArrowheads="1"/>
                </p:cNvSpPr>
                <p:nvPr/>
              </p:nvSpPr>
              <p:spPr bwMode="auto">
                <a:xfrm>
                  <a:off x="5099050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5" name="Rectangle 298"/>
                <p:cNvSpPr>
                  <a:spLocks noChangeArrowheads="1"/>
                </p:cNvSpPr>
                <p:nvPr/>
              </p:nvSpPr>
              <p:spPr bwMode="auto">
                <a:xfrm>
                  <a:off x="5099050" y="21240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6" name="Rectangle 299"/>
                <p:cNvSpPr>
                  <a:spLocks noChangeArrowheads="1"/>
                </p:cNvSpPr>
                <p:nvPr/>
              </p:nvSpPr>
              <p:spPr bwMode="auto">
                <a:xfrm>
                  <a:off x="5099050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 rot="10800000">
                <a:off x="0" y="3189406"/>
                <a:ext cx="3203752" cy="1970690"/>
                <a:chOff x="1588" y="2124075"/>
                <a:chExt cx="5522912" cy="3397250"/>
              </a:xfrm>
              <a:grpFill/>
            </p:grpSpPr>
            <p:sp>
              <p:nvSpPr>
                <p:cNvPr id="259" name="Rectangle 278"/>
                <p:cNvSpPr>
                  <a:spLocks noChangeArrowheads="1"/>
                </p:cNvSpPr>
                <p:nvPr/>
              </p:nvSpPr>
              <p:spPr bwMode="auto">
                <a:xfrm>
                  <a:off x="1588" y="2973388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0" name="Rectangle 280"/>
                <p:cNvSpPr>
                  <a:spLocks noChangeArrowheads="1"/>
                </p:cNvSpPr>
                <p:nvPr/>
              </p:nvSpPr>
              <p:spPr bwMode="auto">
                <a:xfrm>
                  <a:off x="425450" y="339725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1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2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3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4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5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6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7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8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9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0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1" name="Rectangle 296"/>
                <p:cNvSpPr>
                  <a:spLocks noChangeArrowheads="1"/>
                </p:cNvSpPr>
                <p:nvPr/>
              </p:nvSpPr>
              <p:spPr bwMode="auto">
                <a:xfrm>
                  <a:off x="4675188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2" name="Rectangle 298"/>
                <p:cNvSpPr>
                  <a:spLocks noChangeArrowheads="1"/>
                </p:cNvSpPr>
                <p:nvPr/>
              </p:nvSpPr>
              <p:spPr bwMode="auto">
                <a:xfrm>
                  <a:off x="5099050" y="21240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3" name="Rectangle 299"/>
                <p:cNvSpPr>
                  <a:spLocks noChangeArrowheads="1"/>
                </p:cNvSpPr>
                <p:nvPr/>
              </p:nvSpPr>
              <p:spPr bwMode="auto">
                <a:xfrm>
                  <a:off x="5099050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3205314" y="-1523"/>
                <a:ext cx="3203752" cy="3203752"/>
                <a:chOff x="1588" y="-1587"/>
                <a:chExt cx="5522912" cy="5522912"/>
              </a:xfrm>
              <a:grpFill/>
            </p:grpSpPr>
            <p:sp>
              <p:nvSpPr>
                <p:cNvPr id="236" name="Rectangle 277"/>
                <p:cNvSpPr>
                  <a:spLocks noChangeArrowheads="1"/>
                </p:cNvSpPr>
                <p:nvPr/>
              </p:nvSpPr>
              <p:spPr bwMode="auto">
                <a:xfrm>
                  <a:off x="1588" y="1695450"/>
                  <a:ext cx="423862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7" name="Rectangle 278"/>
                <p:cNvSpPr>
                  <a:spLocks noChangeArrowheads="1"/>
                </p:cNvSpPr>
                <p:nvPr/>
              </p:nvSpPr>
              <p:spPr bwMode="auto">
                <a:xfrm>
                  <a:off x="1588" y="2973388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8" name="Rectangle 279"/>
                <p:cNvSpPr>
                  <a:spLocks noChangeArrowheads="1"/>
                </p:cNvSpPr>
                <p:nvPr/>
              </p:nvSpPr>
              <p:spPr bwMode="auto">
                <a:xfrm>
                  <a:off x="425450" y="8477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9" name="Rectangle 280"/>
                <p:cNvSpPr>
                  <a:spLocks noChangeArrowheads="1"/>
                </p:cNvSpPr>
                <p:nvPr/>
              </p:nvSpPr>
              <p:spPr bwMode="auto">
                <a:xfrm>
                  <a:off x="425450" y="339725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0" name="Rectangle 281"/>
                <p:cNvSpPr>
                  <a:spLocks noChangeArrowheads="1"/>
                </p:cNvSpPr>
                <p:nvPr/>
              </p:nvSpPr>
              <p:spPr bwMode="auto">
                <a:xfrm>
                  <a:off x="849313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1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2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3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4" name="Rectangle 285"/>
                <p:cNvSpPr>
                  <a:spLocks noChangeArrowheads="1"/>
                </p:cNvSpPr>
                <p:nvPr/>
              </p:nvSpPr>
              <p:spPr bwMode="auto">
                <a:xfrm>
                  <a:off x="2127250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5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6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7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8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00425" y="847725"/>
                  <a:ext cx="425450" cy="847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9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0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1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2" name="Rectangle 293"/>
                <p:cNvSpPr>
                  <a:spLocks noChangeArrowheads="1"/>
                </p:cNvSpPr>
                <p:nvPr/>
              </p:nvSpPr>
              <p:spPr bwMode="auto">
                <a:xfrm>
                  <a:off x="4249738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3" name="Rectangle 294"/>
                <p:cNvSpPr>
                  <a:spLocks noChangeArrowheads="1"/>
                </p:cNvSpPr>
                <p:nvPr/>
              </p:nvSpPr>
              <p:spPr bwMode="auto">
                <a:xfrm>
                  <a:off x="4249738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4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5" name="Rectangle 296"/>
                <p:cNvSpPr>
                  <a:spLocks noChangeArrowheads="1"/>
                </p:cNvSpPr>
                <p:nvPr/>
              </p:nvSpPr>
              <p:spPr bwMode="auto">
                <a:xfrm>
                  <a:off x="4675188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6" name="Rectangle 297"/>
                <p:cNvSpPr>
                  <a:spLocks noChangeArrowheads="1"/>
                </p:cNvSpPr>
                <p:nvPr/>
              </p:nvSpPr>
              <p:spPr bwMode="auto">
                <a:xfrm>
                  <a:off x="5099050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7" name="Rectangle 298"/>
                <p:cNvSpPr>
                  <a:spLocks noChangeArrowheads="1"/>
                </p:cNvSpPr>
                <p:nvPr/>
              </p:nvSpPr>
              <p:spPr bwMode="auto">
                <a:xfrm>
                  <a:off x="5099050" y="21240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8" name="Rectangle 299"/>
                <p:cNvSpPr>
                  <a:spLocks noChangeArrowheads="1"/>
                </p:cNvSpPr>
                <p:nvPr/>
              </p:nvSpPr>
              <p:spPr bwMode="auto">
                <a:xfrm>
                  <a:off x="5099050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 rot="10800000">
                <a:off x="3204393" y="3189406"/>
                <a:ext cx="3203752" cy="1970690"/>
                <a:chOff x="1588" y="2124075"/>
                <a:chExt cx="5522912" cy="3397250"/>
              </a:xfrm>
              <a:grpFill/>
            </p:grpSpPr>
            <p:sp>
              <p:nvSpPr>
                <p:cNvPr id="221" name="Rectangle 278"/>
                <p:cNvSpPr>
                  <a:spLocks noChangeArrowheads="1"/>
                </p:cNvSpPr>
                <p:nvPr/>
              </p:nvSpPr>
              <p:spPr bwMode="auto">
                <a:xfrm>
                  <a:off x="1588" y="2973388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2" name="Rectangle 280"/>
                <p:cNvSpPr>
                  <a:spLocks noChangeArrowheads="1"/>
                </p:cNvSpPr>
                <p:nvPr/>
              </p:nvSpPr>
              <p:spPr bwMode="auto">
                <a:xfrm>
                  <a:off x="425450" y="339725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3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4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5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6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7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8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9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0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1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2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3" name="Rectangle 296"/>
                <p:cNvSpPr>
                  <a:spLocks noChangeArrowheads="1"/>
                </p:cNvSpPr>
                <p:nvPr/>
              </p:nvSpPr>
              <p:spPr bwMode="auto">
                <a:xfrm>
                  <a:off x="4675188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4" name="Rectangle 298"/>
                <p:cNvSpPr>
                  <a:spLocks noChangeArrowheads="1"/>
                </p:cNvSpPr>
                <p:nvPr/>
              </p:nvSpPr>
              <p:spPr bwMode="auto">
                <a:xfrm>
                  <a:off x="5099050" y="21240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5" name="Rectangle 299"/>
                <p:cNvSpPr>
                  <a:spLocks noChangeArrowheads="1"/>
                </p:cNvSpPr>
                <p:nvPr/>
              </p:nvSpPr>
              <p:spPr bwMode="auto">
                <a:xfrm>
                  <a:off x="5099050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412953" y="-18147"/>
                <a:ext cx="2711080" cy="3203752"/>
                <a:chOff x="1588" y="-1587"/>
                <a:chExt cx="4673600" cy="5522912"/>
              </a:xfrm>
              <a:grpFill/>
            </p:grpSpPr>
            <p:sp>
              <p:nvSpPr>
                <p:cNvPr id="202" name="Rectangle 277"/>
                <p:cNvSpPr>
                  <a:spLocks noChangeArrowheads="1"/>
                </p:cNvSpPr>
                <p:nvPr/>
              </p:nvSpPr>
              <p:spPr bwMode="auto">
                <a:xfrm>
                  <a:off x="1588" y="1695450"/>
                  <a:ext cx="423862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3" name="Rectangle 278"/>
                <p:cNvSpPr>
                  <a:spLocks noChangeArrowheads="1"/>
                </p:cNvSpPr>
                <p:nvPr/>
              </p:nvSpPr>
              <p:spPr bwMode="auto">
                <a:xfrm>
                  <a:off x="1588" y="2973388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4" name="Rectangle 279"/>
                <p:cNvSpPr>
                  <a:spLocks noChangeArrowheads="1"/>
                </p:cNvSpPr>
                <p:nvPr/>
              </p:nvSpPr>
              <p:spPr bwMode="auto">
                <a:xfrm>
                  <a:off x="425450" y="8477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5" name="Rectangle 280"/>
                <p:cNvSpPr>
                  <a:spLocks noChangeArrowheads="1"/>
                </p:cNvSpPr>
                <p:nvPr/>
              </p:nvSpPr>
              <p:spPr bwMode="auto">
                <a:xfrm>
                  <a:off x="425450" y="339725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6" name="Rectangle 281"/>
                <p:cNvSpPr>
                  <a:spLocks noChangeArrowheads="1"/>
                </p:cNvSpPr>
                <p:nvPr/>
              </p:nvSpPr>
              <p:spPr bwMode="auto">
                <a:xfrm>
                  <a:off x="849313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7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8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9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0" name="Rectangle 285"/>
                <p:cNvSpPr>
                  <a:spLocks noChangeArrowheads="1"/>
                </p:cNvSpPr>
                <p:nvPr/>
              </p:nvSpPr>
              <p:spPr bwMode="auto">
                <a:xfrm>
                  <a:off x="2127250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1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2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3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4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00425" y="847725"/>
                  <a:ext cx="425450" cy="847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5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6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7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8" name="Rectangle 293"/>
                <p:cNvSpPr>
                  <a:spLocks noChangeArrowheads="1"/>
                </p:cNvSpPr>
                <p:nvPr/>
              </p:nvSpPr>
              <p:spPr bwMode="auto">
                <a:xfrm>
                  <a:off x="4249738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9" name="Rectangle 294"/>
                <p:cNvSpPr>
                  <a:spLocks noChangeArrowheads="1"/>
                </p:cNvSpPr>
                <p:nvPr/>
              </p:nvSpPr>
              <p:spPr bwMode="auto">
                <a:xfrm>
                  <a:off x="4249738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0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 rot="10800000">
                <a:off x="6412033" y="3189406"/>
                <a:ext cx="2465204" cy="1970690"/>
                <a:chOff x="1274763" y="2124075"/>
                <a:chExt cx="4249737" cy="3397250"/>
              </a:xfrm>
              <a:grpFill/>
            </p:grpSpPr>
            <p:sp>
              <p:nvSpPr>
                <p:cNvPr id="189" name="Rectangle 282"/>
                <p:cNvSpPr>
                  <a:spLocks noChangeArrowheads="1"/>
                </p:cNvSpPr>
                <p:nvPr/>
              </p:nvSpPr>
              <p:spPr bwMode="auto">
                <a:xfrm>
                  <a:off x="1274763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0" name="Rectangle 283"/>
                <p:cNvSpPr>
                  <a:spLocks noChangeArrowheads="1"/>
                </p:cNvSpPr>
                <p:nvPr/>
              </p:nvSpPr>
              <p:spPr bwMode="auto">
                <a:xfrm>
                  <a:off x="1274763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1" name="Rectangle 284"/>
                <p:cNvSpPr>
                  <a:spLocks noChangeArrowheads="1"/>
                </p:cNvSpPr>
                <p:nvPr/>
              </p:nvSpPr>
              <p:spPr bwMode="auto">
                <a:xfrm>
                  <a:off x="1274763" y="50958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2" name="Rectangle 286"/>
                <p:cNvSpPr>
                  <a:spLocks noChangeArrowheads="1"/>
                </p:cNvSpPr>
                <p:nvPr/>
              </p:nvSpPr>
              <p:spPr bwMode="auto">
                <a:xfrm>
                  <a:off x="2552700" y="2124075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3" name="Rectangle 287"/>
                <p:cNvSpPr>
                  <a:spLocks noChangeArrowheads="1"/>
                </p:cNvSpPr>
                <p:nvPr/>
              </p:nvSpPr>
              <p:spPr bwMode="auto">
                <a:xfrm>
                  <a:off x="2552700" y="3822700"/>
                  <a:ext cx="423862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4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76563" y="2549525"/>
                  <a:ext cx="423862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5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0042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6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00425" y="2124075"/>
                  <a:ext cx="84931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7" name="Rectangle 292"/>
                <p:cNvSpPr>
                  <a:spLocks noChangeArrowheads="1"/>
                </p:cNvSpPr>
                <p:nvPr/>
              </p:nvSpPr>
              <p:spPr bwMode="auto">
                <a:xfrm>
                  <a:off x="3825875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8" name="Rectangle 295"/>
                <p:cNvSpPr>
                  <a:spLocks noChangeArrowheads="1"/>
                </p:cNvSpPr>
                <p:nvPr/>
              </p:nvSpPr>
              <p:spPr bwMode="auto">
                <a:xfrm>
                  <a:off x="4249738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9" name="Rectangle 296"/>
                <p:cNvSpPr>
                  <a:spLocks noChangeArrowheads="1"/>
                </p:cNvSpPr>
                <p:nvPr/>
              </p:nvSpPr>
              <p:spPr bwMode="auto">
                <a:xfrm>
                  <a:off x="4675188" y="4246563"/>
                  <a:ext cx="423862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0" name="Rectangle 298"/>
                <p:cNvSpPr>
                  <a:spLocks noChangeArrowheads="1"/>
                </p:cNvSpPr>
                <p:nvPr/>
              </p:nvSpPr>
              <p:spPr bwMode="auto">
                <a:xfrm>
                  <a:off x="5099050" y="21240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099050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0" y="-16247"/>
              <a:ext cx="9124033" cy="4927647"/>
              <a:chOff x="0" y="-16247"/>
              <a:chExt cx="9124033" cy="4927647"/>
            </a:xfrm>
            <a:solidFill>
              <a:schemeClr val="bg1">
                <a:alpha val="1000"/>
              </a:schemeClr>
            </a:solidFill>
          </p:grpSpPr>
          <p:grpSp>
            <p:nvGrpSpPr>
              <p:cNvPr id="11" name="Group 10"/>
              <p:cNvGrpSpPr/>
              <p:nvPr/>
            </p:nvGrpSpPr>
            <p:grpSpPr>
              <a:xfrm>
                <a:off x="0" y="377"/>
                <a:ext cx="3204673" cy="3203752"/>
                <a:chOff x="0" y="-1587"/>
                <a:chExt cx="5524500" cy="5522912"/>
              </a:xfrm>
              <a:grpFill/>
            </p:grpSpPr>
            <p:sp>
              <p:nvSpPr>
                <p:cNvPr id="147" name="Rectangle 303"/>
                <p:cNvSpPr>
                  <a:spLocks noChangeArrowheads="1"/>
                </p:cNvSpPr>
                <p:nvPr/>
              </p:nvSpPr>
              <p:spPr bwMode="auto">
                <a:xfrm>
                  <a:off x="0" y="3822700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8" name="Rectangle 304"/>
                <p:cNvSpPr>
                  <a:spLocks noChangeArrowheads="1"/>
                </p:cNvSpPr>
                <p:nvPr/>
              </p:nvSpPr>
              <p:spPr bwMode="auto">
                <a:xfrm>
                  <a:off x="0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9" name="Rectangle 305"/>
                <p:cNvSpPr>
                  <a:spLocks noChangeArrowheads="1"/>
                </p:cNvSpPr>
                <p:nvPr/>
              </p:nvSpPr>
              <p:spPr bwMode="auto">
                <a:xfrm>
                  <a:off x="0" y="1271588"/>
                  <a:ext cx="84931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0" name="Rectangle 306"/>
                <p:cNvSpPr>
                  <a:spLocks noChangeArrowheads="1"/>
                </p:cNvSpPr>
                <p:nvPr/>
              </p:nvSpPr>
              <p:spPr bwMode="auto">
                <a:xfrm>
                  <a:off x="423863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1" name="Rectangle 307"/>
                <p:cNvSpPr>
                  <a:spLocks noChangeArrowheads="1"/>
                </p:cNvSpPr>
                <p:nvPr/>
              </p:nvSpPr>
              <p:spPr bwMode="auto">
                <a:xfrm>
                  <a:off x="849313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2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3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4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5" name="Rectangle 311"/>
                <p:cNvSpPr>
                  <a:spLocks noChangeArrowheads="1"/>
                </p:cNvSpPr>
                <p:nvPr/>
              </p:nvSpPr>
              <p:spPr bwMode="auto">
                <a:xfrm>
                  <a:off x="1273175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6" name="Rectangle 312"/>
                <p:cNvSpPr>
                  <a:spLocks noChangeArrowheads="1"/>
                </p:cNvSpPr>
                <p:nvPr/>
              </p:nvSpPr>
              <p:spPr bwMode="auto">
                <a:xfrm>
                  <a:off x="1273175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7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8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59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0" name="Rectangle 316"/>
                <p:cNvSpPr>
                  <a:spLocks noChangeArrowheads="1"/>
                </p:cNvSpPr>
                <p:nvPr/>
              </p:nvSpPr>
              <p:spPr bwMode="auto">
                <a:xfrm>
                  <a:off x="1698625" y="422275"/>
                  <a:ext cx="428625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1" name="Rectangle 317"/>
                <p:cNvSpPr>
                  <a:spLocks noChangeArrowheads="1"/>
                </p:cNvSpPr>
                <p:nvPr/>
              </p:nvSpPr>
              <p:spPr bwMode="auto">
                <a:xfrm>
                  <a:off x="2127250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2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3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4" name="Rectangle 320"/>
                <p:cNvSpPr>
                  <a:spLocks noChangeArrowheads="1"/>
                </p:cNvSpPr>
                <p:nvPr/>
              </p:nvSpPr>
              <p:spPr bwMode="auto">
                <a:xfrm>
                  <a:off x="2551113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5" name="Rectangle 321"/>
                <p:cNvSpPr>
                  <a:spLocks noChangeArrowheads="1"/>
                </p:cNvSpPr>
                <p:nvPr/>
              </p:nvSpPr>
              <p:spPr bwMode="auto">
                <a:xfrm>
                  <a:off x="2551113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6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7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8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69" name="Rectangle 325"/>
                <p:cNvSpPr>
                  <a:spLocks noChangeArrowheads="1"/>
                </p:cNvSpPr>
                <p:nvPr/>
              </p:nvSpPr>
              <p:spPr bwMode="auto">
                <a:xfrm>
                  <a:off x="3400425" y="-1587"/>
                  <a:ext cx="425450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0" name="Rectangle 326"/>
                <p:cNvSpPr>
                  <a:spLocks noChangeArrowheads="1"/>
                </p:cNvSpPr>
                <p:nvPr/>
              </p:nvSpPr>
              <p:spPr bwMode="auto">
                <a:xfrm>
                  <a:off x="3400425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1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2" name="Rectangle 328"/>
                <p:cNvSpPr>
                  <a:spLocks noChangeArrowheads="1"/>
                </p:cNvSpPr>
                <p:nvPr/>
              </p:nvSpPr>
              <p:spPr bwMode="auto">
                <a:xfrm>
                  <a:off x="3825875" y="12715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3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4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5" name="Rectangle 331"/>
                <p:cNvSpPr>
                  <a:spLocks noChangeArrowheads="1"/>
                </p:cNvSpPr>
                <p:nvPr/>
              </p:nvSpPr>
              <p:spPr bwMode="auto">
                <a:xfrm>
                  <a:off x="4249738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6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7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8" name="Rectangle 334"/>
                <p:cNvSpPr>
                  <a:spLocks noChangeArrowheads="1"/>
                </p:cNvSpPr>
                <p:nvPr/>
              </p:nvSpPr>
              <p:spPr bwMode="auto">
                <a:xfrm>
                  <a:off x="4675188" y="4222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79" name="Rectangle 335"/>
                <p:cNvSpPr>
                  <a:spLocks noChangeArrowheads="1"/>
                </p:cNvSpPr>
                <p:nvPr/>
              </p:nvSpPr>
              <p:spPr bwMode="auto">
                <a:xfrm>
                  <a:off x="4675188" y="1271588"/>
                  <a:ext cx="423863" cy="8524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80" name="Rectangle 336"/>
                <p:cNvSpPr>
                  <a:spLocks noChangeArrowheads="1"/>
                </p:cNvSpPr>
                <p:nvPr/>
              </p:nvSpPr>
              <p:spPr bwMode="auto">
                <a:xfrm>
                  <a:off x="4675188" y="3397250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81" name="Rectangle 337"/>
                <p:cNvSpPr>
                  <a:spLocks noChangeArrowheads="1"/>
                </p:cNvSpPr>
                <p:nvPr/>
              </p:nvSpPr>
              <p:spPr bwMode="auto">
                <a:xfrm>
                  <a:off x="4675188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82" name="Rectangle 338"/>
                <p:cNvSpPr>
                  <a:spLocks noChangeArrowheads="1"/>
                </p:cNvSpPr>
                <p:nvPr/>
              </p:nvSpPr>
              <p:spPr bwMode="auto">
                <a:xfrm>
                  <a:off x="5099050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10800000">
                <a:off x="0" y="3187506"/>
                <a:ext cx="3204673" cy="1723894"/>
                <a:chOff x="0" y="2549525"/>
                <a:chExt cx="5524500" cy="2971800"/>
              </a:xfrm>
              <a:grpFill/>
            </p:grpSpPr>
            <p:sp>
              <p:nvSpPr>
                <p:cNvPr id="125" name="Rectangle 303"/>
                <p:cNvSpPr>
                  <a:spLocks noChangeArrowheads="1"/>
                </p:cNvSpPr>
                <p:nvPr/>
              </p:nvSpPr>
              <p:spPr bwMode="auto">
                <a:xfrm>
                  <a:off x="0" y="3822700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6" name="Rectangle 304"/>
                <p:cNvSpPr>
                  <a:spLocks noChangeArrowheads="1"/>
                </p:cNvSpPr>
                <p:nvPr/>
              </p:nvSpPr>
              <p:spPr bwMode="auto">
                <a:xfrm>
                  <a:off x="0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7" name="Rectangle 306"/>
                <p:cNvSpPr>
                  <a:spLocks noChangeArrowheads="1"/>
                </p:cNvSpPr>
                <p:nvPr/>
              </p:nvSpPr>
              <p:spPr bwMode="auto">
                <a:xfrm>
                  <a:off x="423863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8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9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0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1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2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3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4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5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6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7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8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39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0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1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2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3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4" name="Rectangle 336"/>
                <p:cNvSpPr>
                  <a:spLocks noChangeArrowheads="1"/>
                </p:cNvSpPr>
                <p:nvPr/>
              </p:nvSpPr>
              <p:spPr bwMode="auto">
                <a:xfrm>
                  <a:off x="4675188" y="3397250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5" name="Rectangle 337"/>
                <p:cNvSpPr>
                  <a:spLocks noChangeArrowheads="1"/>
                </p:cNvSpPr>
                <p:nvPr/>
              </p:nvSpPr>
              <p:spPr bwMode="auto">
                <a:xfrm>
                  <a:off x="4675188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46" name="Rectangle 338"/>
                <p:cNvSpPr>
                  <a:spLocks noChangeArrowheads="1"/>
                </p:cNvSpPr>
                <p:nvPr/>
              </p:nvSpPr>
              <p:spPr bwMode="auto">
                <a:xfrm>
                  <a:off x="5099050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204393" y="377"/>
                <a:ext cx="3204673" cy="3203752"/>
                <a:chOff x="0" y="-1587"/>
                <a:chExt cx="5524500" cy="5522912"/>
              </a:xfrm>
              <a:grpFill/>
            </p:grpSpPr>
            <p:sp>
              <p:nvSpPr>
                <p:cNvPr id="89" name="Rectangle 303"/>
                <p:cNvSpPr>
                  <a:spLocks noChangeArrowheads="1"/>
                </p:cNvSpPr>
                <p:nvPr/>
              </p:nvSpPr>
              <p:spPr bwMode="auto">
                <a:xfrm>
                  <a:off x="0" y="3822700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0" name="Rectangle 304"/>
                <p:cNvSpPr>
                  <a:spLocks noChangeArrowheads="1"/>
                </p:cNvSpPr>
                <p:nvPr/>
              </p:nvSpPr>
              <p:spPr bwMode="auto">
                <a:xfrm>
                  <a:off x="0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1" name="Rectangle 305"/>
                <p:cNvSpPr>
                  <a:spLocks noChangeArrowheads="1"/>
                </p:cNvSpPr>
                <p:nvPr/>
              </p:nvSpPr>
              <p:spPr bwMode="auto">
                <a:xfrm>
                  <a:off x="0" y="1271588"/>
                  <a:ext cx="84931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2" name="Rectangle 306"/>
                <p:cNvSpPr>
                  <a:spLocks noChangeArrowheads="1"/>
                </p:cNvSpPr>
                <p:nvPr/>
              </p:nvSpPr>
              <p:spPr bwMode="auto">
                <a:xfrm>
                  <a:off x="423863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3" name="Rectangle 307"/>
                <p:cNvSpPr>
                  <a:spLocks noChangeArrowheads="1"/>
                </p:cNvSpPr>
                <p:nvPr/>
              </p:nvSpPr>
              <p:spPr bwMode="auto">
                <a:xfrm>
                  <a:off x="849313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4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5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6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7" name="Rectangle 311"/>
                <p:cNvSpPr>
                  <a:spLocks noChangeArrowheads="1"/>
                </p:cNvSpPr>
                <p:nvPr/>
              </p:nvSpPr>
              <p:spPr bwMode="auto">
                <a:xfrm>
                  <a:off x="1273175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8" name="Rectangle 312"/>
                <p:cNvSpPr>
                  <a:spLocks noChangeArrowheads="1"/>
                </p:cNvSpPr>
                <p:nvPr/>
              </p:nvSpPr>
              <p:spPr bwMode="auto">
                <a:xfrm>
                  <a:off x="1273175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99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0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1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2" name="Rectangle 316"/>
                <p:cNvSpPr>
                  <a:spLocks noChangeArrowheads="1"/>
                </p:cNvSpPr>
                <p:nvPr/>
              </p:nvSpPr>
              <p:spPr bwMode="auto">
                <a:xfrm>
                  <a:off x="1698625" y="422275"/>
                  <a:ext cx="428625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3" name="Rectangle 317"/>
                <p:cNvSpPr>
                  <a:spLocks noChangeArrowheads="1"/>
                </p:cNvSpPr>
                <p:nvPr/>
              </p:nvSpPr>
              <p:spPr bwMode="auto">
                <a:xfrm>
                  <a:off x="2127250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4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5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6" name="Rectangle 320"/>
                <p:cNvSpPr>
                  <a:spLocks noChangeArrowheads="1"/>
                </p:cNvSpPr>
                <p:nvPr/>
              </p:nvSpPr>
              <p:spPr bwMode="auto">
                <a:xfrm>
                  <a:off x="2551113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7" name="Rectangle 321"/>
                <p:cNvSpPr>
                  <a:spLocks noChangeArrowheads="1"/>
                </p:cNvSpPr>
                <p:nvPr/>
              </p:nvSpPr>
              <p:spPr bwMode="auto">
                <a:xfrm>
                  <a:off x="2551113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8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09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0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1" name="Rectangle 325"/>
                <p:cNvSpPr>
                  <a:spLocks noChangeArrowheads="1"/>
                </p:cNvSpPr>
                <p:nvPr/>
              </p:nvSpPr>
              <p:spPr bwMode="auto">
                <a:xfrm>
                  <a:off x="3400425" y="-1587"/>
                  <a:ext cx="425450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2" name="Rectangle 326"/>
                <p:cNvSpPr>
                  <a:spLocks noChangeArrowheads="1"/>
                </p:cNvSpPr>
                <p:nvPr/>
              </p:nvSpPr>
              <p:spPr bwMode="auto">
                <a:xfrm>
                  <a:off x="3400425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3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4" name="Rectangle 328"/>
                <p:cNvSpPr>
                  <a:spLocks noChangeArrowheads="1"/>
                </p:cNvSpPr>
                <p:nvPr/>
              </p:nvSpPr>
              <p:spPr bwMode="auto">
                <a:xfrm>
                  <a:off x="3825875" y="12715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5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6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7" name="Rectangle 331"/>
                <p:cNvSpPr>
                  <a:spLocks noChangeArrowheads="1"/>
                </p:cNvSpPr>
                <p:nvPr/>
              </p:nvSpPr>
              <p:spPr bwMode="auto">
                <a:xfrm>
                  <a:off x="4249738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8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19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0" name="Rectangle 334"/>
                <p:cNvSpPr>
                  <a:spLocks noChangeArrowheads="1"/>
                </p:cNvSpPr>
                <p:nvPr/>
              </p:nvSpPr>
              <p:spPr bwMode="auto">
                <a:xfrm>
                  <a:off x="4675188" y="4222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1" name="Rectangle 335"/>
                <p:cNvSpPr>
                  <a:spLocks noChangeArrowheads="1"/>
                </p:cNvSpPr>
                <p:nvPr/>
              </p:nvSpPr>
              <p:spPr bwMode="auto">
                <a:xfrm>
                  <a:off x="4675188" y="1271588"/>
                  <a:ext cx="423863" cy="8524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2" name="Rectangle 336"/>
                <p:cNvSpPr>
                  <a:spLocks noChangeArrowheads="1"/>
                </p:cNvSpPr>
                <p:nvPr/>
              </p:nvSpPr>
              <p:spPr bwMode="auto">
                <a:xfrm>
                  <a:off x="4675188" y="3397250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3" name="Rectangle 337"/>
                <p:cNvSpPr>
                  <a:spLocks noChangeArrowheads="1"/>
                </p:cNvSpPr>
                <p:nvPr/>
              </p:nvSpPr>
              <p:spPr bwMode="auto">
                <a:xfrm>
                  <a:off x="4675188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24" name="Rectangle 338"/>
                <p:cNvSpPr>
                  <a:spLocks noChangeArrowheads="1"/>
                </p:cNvSpPr>
                <p:nvPr/>
              </p:nvSpPr>
              <p:spPr bwMode="auto">
                <a:xfrm>
                  <a:off x="5099050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10800000">
                <a:off x="3204393" y="3187506"/>
                <a:ext cx="3204673" cy="1723894"/>
                <a:chOff x="0" y="2549525"/>
                <a:chExt cx="5524500" cy="2971800"/>
              </a:xfrm>
              <a:grpFill/>
            </p:grpSpPr>
            <p:sp>
              <p:nvSpPr>
                <p:cNvPr id="67" name="Rectangle 303"/>
                <p:cNvSpPr>
                  <a:spLocks noChangeArrowheads="1"/>
                </p:cNvSpPr>
                <p:nvPr/>
              </p:nvSpPr>
              <p:spPr bwMode="auto">
                <a:xfrm>
                  <a:off x="0" y="3822700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8" name="Rectangle 304"/>
                <p:cNvSpPr>
                  <a:spLocks noChangeArrowheads="1"/>
                </p:cNvSpPr>
                <p:nvPr/>
              </p:nvSpPr>
              <p:spPr bwMode="auto">
                <a:xfrm>
                  <a:off x="0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9" name="Rectangle 306"/>
                <p:cNvSpPr>
                  <a:spLocks noChangeArrowheads="1"/>
                </p:cNvSpPr>
                <p:nvPr/>
              </p:nvSpPr>
              <p:spPr bwMode="auto">
                <a:xfrm>
                  <a:off x="423863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0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1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2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3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4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5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6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7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8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79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0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1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2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3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4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5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6" name="Rectangle 336"/>
                <p:cNvSpPr>
                  <a:spLocks noChangeArrowheads="1"/>
                </p:cNvSpPr>
                <p:nvPr/>
              </p:nvSpPr>
              <p:spPr bwMode="auto">
                <a:xfrm>
                  <a:off x="4675188" y="3397250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7" name="Rectangle 337"/>
                <p:cNvSpPr>
                  <a:spLocks noChangeArrowheads="1"/>
                </p:cNvSpPr>
                <p:nvPr/>
              </p:nvSpPr>
              <p:spPr bwMode="auto">
                <a:xfrm>
                  <a:off x="4675188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88" name="Rectangle 338"/>
                <p:cNvSpPr>
                  <a:spLocks noChangeArrowheads="1"/>
                </p:cNvSpPr>
                <p:nvPr/>
              </p:nvSpPr>
              <p:spPr bwMode="auto">
                <a:xfrm>
                  <a:off x="5099050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412032" y="-16247"/>
                <a:ext cx="2712001" cy="3203752"/>
                <a:chOff x="0" y="-1587"/>
                <a:chExt cx="4675188" cy="5522912"/>
              </a:xfrm>
              <a:grpFill/>
            </p:grpSpPr>
            <p:sp>
              <p:nvSpPr>
                <p:cNvPr id="36" name="Rectangle 303"/>
                <p:cNvSpPr>
                  <a:spLocks noChangeArrowheads="1"/>
                </p:cNvSpPr>
                <p:nvPr/>
              </p:nvSpPr>
              <p:spPr bwMode="auto">
                <a:xfrm>
                  <a:off x="0" y="3822700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7" name="Rectangle 304"/>
                <p:cNvSpPr>
                  <a:spLocks noChangeArrowheads="1"/>
                </p:cNvSpPr>
                <p:nvPr/>
              </p:nvSpPr>
              <p:spPr bwMode="auto">
                <a:xfrm>
                  <a:off x="0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8" name="Rectangle 305"/>
                <p:cNvSpPr>
                  <a:spLocks noChangeArrowheads="1"/>
                </p:cNvSpPr>
                <p:nvPr/>
              </p:nvSpPr>
              <p:spPr bwMode="auto">
                <a:xfrm>
                  <a:off x="0" y="1271588"/>
                  <a:ext cx="84931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9" name="Rectangle 306"/>
                <p:cNvSpPr>
                  <a:spLocks noChangeArrowheads="1"/>
                </p:cNvSpPr>
                <p:nvPr/>
              </p:nvSpPr>
              <p:spPr bwMode="auto">
                <a:xfrm>
                  <a:off x="423863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0" name="Rectangle 307"/>
                <p:cNvSpPr>
                  <a:spLocks noChangeArrowheads="1"/>
                </p:cNvSpPr>
                <p:nvPr/>
              </p:nvSpPr>
              <p:spPr bwMode="auto">
                <a:xfrm>
                  <a:off x="849313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1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2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3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4" name="Rectangle 311"/>
                <p:cNvSpPr>
                  <a:spLocks noChangeArrowheads="1"/>
                </p:cNvSpPr>
                <p:nvPr/>
              </p:nvSpPr>
              <p:spPr bwMode="auto">
                <a:xfrm>
                  <a:off x="1273175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5" name="Rectangle 312"/>
                <p:cNvSpPr>
                  <a:spLocks noChangeArrowheads="1"/>
                </p:cNvSpPr>
                <p:nvPr/>
              </p:nvSpPr>
              <p:spPr bwMode="auto">
                <a:xfrm>
                  <a:off x="1273175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6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7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8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49" name="Rectangle 316"/>
                <p:cNvSpPr>
                  <a:spLocks noChangeArrowheads="1"/>
                </p:cNvSpPr>
                <p:nvPr/>
              </p:nvSpPr>
              <p:spPr bwMode="auto">
                <a:xfrm>
                  <a:off x="1698625" y="422275"/>
                  <a:ext cx="428625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0" name="Rectangle 317"/>
                <p:cNvSpPr>
                  <a:spLocks noChangeArrowheads="1"/>
                </p:cNvSpPr>
                <p:nvPr/>
              </p:nvSpPr>
              <p:spPr bwMode="auto">
                <a:xfrm>
                  <a:off x="2127250" y="1695450"/>
                  <a:ext cx="423863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1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2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3" name="Rectangle 320"/>
                <p:cNvSpPr>
                  <a:spLocks noChangeArrowheads="1"/>
                </p:cNvSpPr>
                <p:nvPr/>
              </p:nvSpPr>
              <p:spPr bwMode="auto">
                <a:xfrm>
                  <a:off x="2551113" y="4222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4" name="Rectangle 321"/>
                <p:cNvSpPr>
                  <a:spLocks noChangeArrowheads="1"/>
                </p:cNvSpPr>
                <p:nvPr/>
              </p:nvSpPr>
              <p:spPr bwMode="auto">
                <a:xfrm>
                  <a:off x="2551113" y="12715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5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6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7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8" name="Rectangle 325"/>
                <p:cNvSpPr>
                  <a:spLocks noChangeArrowheads="1"/>
                </p:cNvSpPr>
                <p:nvPr/>
              </p:nvSpPr>
              <p:spPr bwMode="auto">
                <a:xfrm>
                  <a:off x="3400425" y="-1587"/>
                  <a:ext cx="425450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9" name="Rectangle 326"/>
                <p:cNvSpPr>
                  <a:spLocks noChangeArrowheads="1"/>
                </p:cNvSpPr>
                <p:nvPr/>
              </p:nvSpPr>
              <p:spPr bwMode="auto">
                <a:xfrm>
                  <a:off x="3400425" y="1695450"/>
                  <a:ext cx="425450" cy="4286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0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1" name="Rectangle 328"/>
                <p:cNvSpPr>
                  <a:spLocks noChangeArrowheads="1"/>
                </p:cNvSpPr>
                <p:nvPr/>
              </p:nvSpPr>
              <p:spPr bwMode="auto">
                <a:xfrm>
                  <a:off x="3825875" y="12715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2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3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4" name="Rectangle 331"/>
                <p:cNvSpPr>
                  <a:spLocks noChangeArrowheads="1"/>
                </p:cNvSpPr>
                <p:nvPr/>
              </p:nvSpPr>
              <p:spPr bwMode="auto">
                <a:xfrm>
                  <a:off x="4249738" y="-1587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5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6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0800000">
                <a:off x="6412033" y="3187506"/>
                <a:ext cx="2712000" cy="1723894"/>
                <a:chOff x="849313" y="2549525"/>
                <a:chExt cx="4675187" cy="2971800"/>
              </a:xfrm>
              <a:grpFill/>
            </p:grpSpPr>
            <p:sp>
              <p:nvSpPr>
                <p:cNvPr id="17" name="Rectangle 308"/>
                <p:cNvSpPr>
                  <a:spLocks noChangeArrowheads="1"/>
                </p:cNvSpPr>
                <p:nvPr/>
              </p:nvSpPr>
              <p:spPr bwMode="auto">
                <a:xfrm>
                  <a:off x="849313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8" name="Rectangle 309"/>
                <p:cNvSpPr>
                  <a:spLocks noChangeArrowheads="1"/>
                </p:cNvSpPr>
                <p:nvPr/>
              </p:nvSpPr>
              <p:spPr bwMode="auto">
                <a:xfrm>
                  <a:off x="849313" y="4246563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19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313" y="5095875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0" name="Rectangle 313"/>
                <p:cNvSpPr>
                  <a:spLocks noChangeArrowheads="1"/>
                </p:cNvSpPr>
                <p:nvPr/>
              </p:nvSpPr>
              <p:spPr bwMode="auto">
                <a:xfrm>
                  <a:off x="1273175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1" name="Rectangle 314"/>
                <p:cNvSpPr>
                  <a:spLocks noChangeArrowheads="1"/>
                </p:cNvSpPr>
                <p:nvPr/>
              </p:nvSpPr>
              <p:spPr bwMode="auto">
                <a:xfrm>
                  <a:off x="1273175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2" name="Rectangle 315"/>
                <p:cNvSpPr>
                  <a:spLocks noChangeArrowheads="1"/>
                </p:cNvSpPr>
                <p:nvPr/>
              </p:nvSpPr>
              <p:spPr bwMode="auto">
                <a:xfrm>
                  <a:off x="1273175" y="4672013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3" name="Rectangle 318"/>
                <p:cNvSpPr>
                  <a:spLocks noChangeArrowheads="1"/>
                </p:cNvSpPr>
                <p:nvPr/>
              </p:nvSpPr>
              <p:spPr bwMode="auto">
                <a:xfrm>
                  <a:off x="2127250" y="2549525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4" name="Rectangle 319"/>
                <p:cNvSpPr>
                  <a:spLocks noChangeArrowheads="1"/>
                </p:cNvSpPr>
                <p:nvPr/>
              </p:nvSpPr>
              <p:spPr bwMode="auto">
                <a:xfrm>
                  <a:off x="2127250" y="4246563"/>
                  <a:ext cx="423863" cy="849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5" name="Rectangle 322"/>
                <p:cNvSpPr>
                  <a:spLocks noChangeArrowheads="1"/>
                </p:cNvSpPr>
                <p:nvPr/>
              </p:nvSpPr>
              <p:spPr bwMode="auto">
                <a:xfrm>
                  <a:off x="2551113" y="2973388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6" name="Rectangle 323"/>
                <p:cNvSpPr>
                  <a:spLocks noChangeArrowheads="1"/>
                </p:cNvSpPr>
                <p:nvPr/>
              </p:nvSpPr>
              <p:spPr bwMode="auto">
                <a:xfrm>
                  <a:off x="2551113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7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76563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8" name="Rectangle 327"/>
                <p:cNvSpPr>
                  <a:spLocks noChangeArrowheads="1"/>
                </p:cNvSpPr>
                <p:nvPr/>
              </p:nvSpPr>
              <p:spPr bwMode="auto">
                <a:xfrm>
                  <a:off x="3400425" y="5095875"/>
                  <a:ext cx="425450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29" name="Rectangle 329"/>
                <p:cNvSpPr>
                  <a:spLocks noChangeArrowheads="1"/>
                </p:cNvSpPr>
                <p:nvPr/>
              </p:nvSpPr>
              <p:spPr bwMode="auto">
                <a:xfrm>
                  <a:off x="3825875" y="2973388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0" name="Rectangle 330"/>
                <p:cNvSpPr>
                  <a:spLocks noChangeArrowheads="1"/>
                </p:cNvSpPr>
                <p:nvPr/>
              </p:nvSpPr>
              <p:spPr bwMode="auto">
                <a:xfrm>
                  <a:off x="3825875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1" name="Rectangle 332"/>
                <p:cNvSpPr>
                  <a:spLocks noChangeArrowheads="1"/>
                </p:cNvSpPr>
                <p:nvPr/>
              </p:nvSpPr>
              <p:spPr bwMode="auto">
                <a:xfrm>
                  <a:off x="4249738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2" name="Rectangle 333"/>
                <p:cNvSpPr>
                  <a:spLocks noChangeArrowheads="1"/>
                </p:cNvSpPr>
                <p:nvPr/>
              </p:nvSpPr>
              <p:spPr bwMode="auto">
                <a:xfrm>
                  <a:off x="4249738" y="3822700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3" name="Rectangle 336"/>
                <p:cNvSpPr>
                  <a:spLocks noChangeArrowheads="1"/>
                </p:cNvSpPr>
                <p:nvPr/>
              </p:nvSpPr>
              <p:spPr bwMode="auto">
                <a:xfrm>
                  <a:off x="4675188" y="3397250"/>
                  <a:ext cx="423863" cy="425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4" name="Rectangle 337"/>
                <p:cNvSpPr>
                  <a:spLocks noChangeArrowheads="1"/>
                </p:cNvSpPr>
                <p:nvPr/>
              </p:nvSpPr>
              <p:spPr bwMode="auto">
                <a:xfrm>
                  <a:off x="4675188" y="4672013"/>
                  <a:ext cx="423863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35" name="Rectangle 338"/>
                <p:cNvSpPr>
                  <a:spLocks noChangeArrowheads="1"/>
                </p:cNvSpPr>
                <p:nvPr/>
              </p:nvSpPr>
              <p:spPr bwMode="auto">
                <a:xfrm>
                  <a:off x="5099050" y="2549525"/>
                  <a:ext cx="425450" cy="4238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</p:grpSp>
      </p:grpSp>
      <p:sp>
        <p:nvSpPr>
          <p:cNvPr id="465" name="Rectangle 464">
            <a:extLst>
              <a:ext uri="{FF2B5EF4-FFF2-40B4-BE49-F238E27FC236}">
                <a16:creationId xmlns:a16="http://schemas.microsoft.com/office/drawing/2014/main" id="{5B66D252-5F1E-417C-9A43-E24D88093385}"/>
              </a:ext>
            </a:extLst>
          </p:cNvPr>
          <p:cNvSpPr/>
          <p:nvPr userDrawn="1"/>
        </p:nvSpPr>
        <p:spPr>
          <a:xfrm>
            <a:off x="798239" y="1706827"/>
            <a:ext cx="3068320" cy="4572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Title 1">
            <a:extLst>
              <a:ext uri="{FF2B5EF4-FFF2-40B4-BE49-F238E27FC236}">
                <a16:creationId xmlns:a16="http://schemas.microsoft.com/office/drawing/2014/main" id="{8CDB9967-915E-479B-AAE8-FE6937E2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626"/>
            <a:ext cx="10515600" cy="960240"/>
          </a:xfrm>
        </p:spPr>
        <p:txBody>
          <a:bodyPr/>
          <a:lstStyle/>
          <a:p>
            <a:r>
              <a:rPr lang="en-US" dirty="0"/>
              <a:t>Color exploration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08016CD-5BB7-4452-B5C9-45B88A85361C}"/>
              </a:ext>
            </a:extLst>
          </p:cNvPr>
          <p:cNvSpPr/>
          <p:nvPr userDrawn="1"/>
        </p:nvSpPr>
        <p:spPr>
          <a:xfrm>
            <a:off x="743273" y="2411057"/>
            <a:ext cx="2943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07AD6"/>
                </a:solidFill>
                <a:latin typeface="Franklin Gothic Demi Cond" panose="020B0706030402020204" pitchFamily="34" charset="0"/>
              </a:rPr>
              <a:t>Aptly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9D229B6-B308-44DA-9F6B-37D0B3E30B69}"/>
              </a:ext>
            </a:extLst>
          </p:cNvPr>
          <p:cNvSpPr/>
          <p:nvPr userDrawn="1"/>
        </p:nvSpPr>
        <p:spPr>
          <a:xfrm>
            <a:off x="4276769" y="4779115"/>
            <a:ext cx="2943749" cy="120032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spc="-300" dirty="0">
                <a:solidFill>
                  <a:srgbClr val="00379D"/>
                </a:solidFill>
                <a:latin typeface="Arial Narrow" panose="020B0606020202030204" pitchFamily="34" charset="0"/>
              </a:rPr>
              <a:t>Aptly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11980C87-3AE7-4E6F-82DE-F476158B0B7F}"/>
              </a:ext>
            </a:extLst>
          </p:cNvPr>
          <p:cNvSpPr txBox="1"/>
          <p:nvPr userDrawn="1"/>
        </p:nvSpPr>
        <p:spPr>
          <a:xfrm>
            <a:off x="4645969" y="1810517"/>
            <a:ext cx="3544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Font: Franklin Gothic Demi</a:t>
            </a:r>
          </a:p>
          <a:p>
            <a:r>
              <a:rPr lang="en-US" dirty="0"/>
              <a:t>Color: GRB 14 54 151</a:t>
            </a:r>
          </a:p>
          <a:p>
            <a:r>
              <a:rPr lang="en-US" dirty="0"/>
              <a:t>Technology:</a:t>
            </a:r>
          </a:p>
          <a:p>
            <a:r>
              <a:rPr lang="en-US" dirty="0"/>
              <a:t>Century Gothic</a:t>
            </a:r>
          </a:p>
          <a:p>
            <a:r>
              <a:rPr lang="en-US" dirty="0"/>
              <a:t>Dark</a:t>
            </a:r>
          </a:p>
          <a:p>
            <a:r>
              <a:rPr lang="en-US" dirty="0"/>
              <a:t>Color 0 112 192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F6241691-0493-41CD-8D66-59D6EFD95E1D}"/>
              </a:ext>
            </a:extLst>
          </p:cNvPr>
          <p:cNvSpPr txBox="1"/>
          <p:nvPr userDrawn="1"/>
        </p:nvSpPr>
        <p:spPr>
          <a:xfrm>
            <a:off x="1219626" y="3531480"/>
            <a:ext cx="294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04B7ED89-6A08-4D4B-B90D-58A2DD8EB5D7}"/>
              </a:ext>
            </a:extLst>
          </p:cNvPr>
          <p:cNvSpPr/>
          <p:nvPr userDrawn="1"/>
        </p:nvSpPr>
        <p:spPr>
          <a:xfrm>
            <a:off x="4372472" y="3687567"/>
            <a:ext cx="2943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0379D"/>
                </a:solidFill>
                <a:latin typeface="Bahnschrift SemiBold" panose="020B0502040204020203" pitchFamily="34" charset="0"/>
              </a:rPr>
              <a:t>Aptly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C58298BC-6C83-4E8D-AD65-5433069AE38A}"/>
              </a:ext>
            </a:extLst>
          </p:cNvPr>
          <p:cNvSpPr/>
          <p:nvPr userDrawn="1"/>
        </p:nvSpPr>
        <p:spPr>
          <a:xfrm>
            <a:off x="8285480" y="1714976"/>
            <a:ext cx="3068320" cy="45726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93F22499-FE84-4B3F-828D-E72551E35ED1}"/>
              </a:ext>
            </a:extLst>
          </p:cNvPr>
          <p:cNvSpPr/>
          <p:nvPr userDrawn="1"/>
        </p:nvSpPr>
        <p:spPr>
          <a:xfrm>
            <a:off x="8190553" y="2411057"/>
            <a:ext cx="2943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0379D"/>
                </a:solidFill>
                <a:latin typeface="Franklin Gothic Demi Cond" panose="020B0706030402020204" pitchFamily="34" charset="0"/>
              </a:rPr>
              <a:t>Aptly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4E45013E-869F-4931-8A4F-7823F405C3F6}"/>
              </a:ext>
            </a:extLst>
          </p:cNvPr>
          <p:cNvSpPr txBox="1"/>
          <p:nvPr userDrawn="1"/>
        </p:nvSpPr>
        <p:spPr>
          <a:xfrm>
            <a:off x="8666906" y="3531480"/>
            <a:ext cx="294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cs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935648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Tos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5556378"/>
            <a:ext cx="12192000" cy="1301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45694" y="6437963"/>
            <a:ext cx="1133916" cy="324475"/>
            <a:chOff x="246534" y="4718011"/>
            <a:chExt cx="1150511" cy="329223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246534" y="4718011"/>
              <a:ext cx="199691" cy="175745"/>
              <a:chOff x="2155825" y="1089025"/>
              <a:chExt cx="1687513" cy="1430338"/>
            </a:xfrm>
            <a:solidFill>
              <a:schemeClr val="bg1">
                <a:lumMod val="85000"/>
              </a:schemeClr>
            </a:solidFill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155825" y="1827213"/>
                <a:ext cx="676275" cy="692150"/>
              </a:xfrm>
              <a:custGeom>
                <a:avLst/>
                <a:gdLst>
                  <a:gd name="T0" fmla="*/ 179 w 179"/>
                  <a:gd name="T1" fmla="*/ 40 h 183"/>
                  <a:gd name="T2" fmla="*/ 106 w 179"/>
                  <a:gd name="T3" fmla="*/ 0 h 183"/>
                  <a:gd name="T4" fmla="*/ 73 w 179"/>
                  <a:gd name="T5" fmla="*/ 17 h 183"/>
                  <a:gd name="T6" fmla="*/ 7 w 179"/>
                  <a:gd name="T7" fmla="*/ 110 h 183"/>
                  <a:gd name="T8" fmla="*/ 100 w 179"/>
                  <a:gd name="T9" fmla="*/ 175 h 183"/>
                  <a:gd name="T10" fmla="*/ 165 w 179"/>
                  <a:gd name="T11" fmla="*/ 83 h 183"/>
                  <a:gd name="T12" fmla="*/ 164 w 179"/>
                  <a:gd name="T13" fmla="*/ 79 h 183"/>
                  <a:gd name="T14" fmla="*/ 179 w 179"/>
                  <a:gd name="T15" fmla="*/ 4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9" h="183">
                    <a:moveTo>
                      <a:pt x="179" y="40"/>
                    </a:moveTo>
                    <a:cubicBezTo>
                      <a:pt x="150" y="35"/>
                      <a:pt x="124" y="21"/>
                      <a:pt x="106" y="0"/>
                    </a:cubicBezTo>
                    <a:cubicBezTo>
                      <a:pt x="104" y="11"/>
                      <a:pt x="98" y="15"/>
                      <a:pt x="73" y="17"/>
                    </a:cubicBezTo>
                    <a:cubicBezTo>
                      <a:pt x="29" y="25"/>
                      <a:pt x="0" y="66"/>
                      <a:pt x="7" y="110"/>
                    </a:cubicBezTo>
                    <a:cubicBezTo>
                      <a:pt x="15" y="153"/>
                      <a:pt x="56" y="183"/>
                      <a:pt x="100" y="175"/>
                    </a:cubicBezTo>
                    <a:cubicBezTo>
                      <a:pt x="143" y="168"/>
                      <a:pt x="173" y="127"/>
                      <a:pt x="165" y="83"/>
                    </a:cubicBezTo>
                    <a:cubicBezTo>
                      <a:pt x="165" y="82"/>
                      <a:pt x="165" y="80"/>
                      <a:pt x="164" y="79"/>
                    </a:cubicBezTo>
                    <a:cubicBezTo>
                      <a:pt x="163" y="70"/>
                      <a:pt x="159" y="54"/>
                      <a:pt x="17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2473325" y="1089025"/>
                <a:ext cx="1370013" cy="882650"/>
              </a:xfrm>
              <a:custGeom>
                <a:avLst/>
                <a:gdLst>
                  <a:gd name="T0" fmla="*/ 357 w 363"/>
                  <a:gd name="T1" fmla="*/ 154 h 233"/>
                  <a:gd name="T2" fmla="*/ 283 w 363"/>
                  <a:gd name="T3" fmla="*/ 102 h 233"/>
                  <a:gd name="T4" fmla="*/ 278 w 363"/>
                  <a:gd name="T5" fmla="*/ 103 h 233"/>
                  <a:gd name="T6" fmla="*/ 278 w 363"/>
                  <a:gd name="T7" fmla="*/ 103 h 233"/>
                  <a:gd name="T8" fmla="*/ 277 w 363"/>
                  <a:gd name="T9" fmla="*/ 103 h 233"/>
                  <a:gd name="T10" fmla="*/ 271 w 363"/>
                  <a:gd name="T11" fmla="*/ 105 h 233"/>
                  <a:gd name="T12" fmla="*/ 214 w 363"/>
                  <a:gd name="T13" fmla="*/ 82 h 233"/>
                  <a:gd name="T14" fmla="*/ 96 w 363"/>
                  <a:gd name="T15" fmla="*/ 9 h 233"/>
                  <a:gd name="T16" fmla="*/ 10 w 363"/>
                  <a:gd name="T17" fmla="*/ 130 h 233"/>
                  <a:gd name="T18" fmla="*/ 15 w 363"/>
                  <a:gd name="T19" fmla="*/ 148 h 233"/>
                  <a:gd name="T20" fmla="*/ 15 w 363"/>
                  <a:gd name="T21" fmla="*/ 148 h 233"/>
                  <a:gd name="T22" fmla="*/ 114 w 363"/>
                  <a:gd name="T23" fmla="*/ 217 h 233"/>
                  <a:gd name="T24" fmla="*/ 156 w 363"/>
                  <a:gd name="T25" fmla="*/ 208 h 233"/>
                  <a:gd name="T26" fmla="*/ 156 w 363"/>
                  <a:gd name="T27" fmla="*/ 208 h 233"/>
                  <a:gd name="T28" fmla="*/ 192 w 363"/>
                  <a:gd name="T29" fmla="*/ 182 h 233"/>
                  <a:gd name="T30" fmla="*/ 192 w 363"/>
                  <a:gd name="T31" fmla="*/ 182 h 233"/>
                  <a:gd name="T32" fmla="*/ 192 w 363"/>
                  <a:gd name="T33" fmla="*/ 182 h 233"/>
                  <a:gd name="T34" fmla="*/ 195 w 363"/>
                  <a:gd name="T35" fmla="*/ 179 h 233"/>
                  <a:gd name="T36" fmla="*/ 234 w 363"/>
                  <a:gd name="T37" fmla="*/ 189 h 233"/>
                  <a:gd name="T38" fmla="*/ 234 w 363"/>
                  <a:gd name="T39" fmla="*/ 189 h 233"/>
                  <a:gd name="T40" fmla="*/ 305 w 363"/>
                  <a:gd name="T41" fmla="*/ 228 h 233"/>
                  <a:gd name="T42" fmla="*/ 357 w 363"/>
                  <a:gd name="T43" fmla="*/ 154 h 233"/>
                  <a:gd name="T44" fmla="*/ 78 w 363"/>
                  <a:gd name="T45" fmla="*/ 33 h 233"/>
                  <a:gd name="T46" fmla="*/ 111 w 363"/>
                  <a:gd name="T47" fmla="*/ 35 h 233"/>
                  <a:gd name="T48" fmla="*/ 90 w 363"/>
                  <a:gd name="T49" fmla="*/ 60 h 233"/>
                  <a:gd name="T50" fmla="*/ 56 w 363"/>
                  <a:gd name="T51" fmla="*/ 58 h 233"/>
                  <a:gd name="T52" fmla="*/ 78 w 363"/>
                  <a:gd name="T53" fmla="*/ 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3" h="233">
                    <a:moveTo>
                      <a:pt x="357" y="154"/>
                    </a:moveTo>
                    <a:cubicBezTo>
                      <a:pt x="351" y="119"/>
                      <a:pt x="318" y="96"/>
                      <a:pt x="283" y="102"/>
                    </a:cubicBezTo>
                    <a:cubicBezTo>
                      <a:pt x="281" y="102"/>
                      <a:pt x="279" y="102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7" y="103"/>
                      <a:pt x="277" y="103"/>
                    </a:cubicBezTo>
                    <a:cubicBezTo>
                      <a:pt x="275" y="104"/>
                      <a:pt x="273" y="104"/>
                      <a:pt x="271" y="105"/>
                    </a:cubicBezTo>
                    <a:cubicBezTo>
                      <a:pt x="258" y="108"/>
                      <a:pt x="230" y="111"/>
                      <a:pt x="214" y="82"/>
                    </a:cubicBezTo>
                    <a:cubicBezTo>
                      <a:pt x="199" y="32"/>
                      <a:pt x="149" y="0"/>
                      <a:pt x="96" y="9"/>
                    </a:cubicBezTo>
                    <a:cubicBezTo>
                      <a:pt x="39" y="19"/>
                      <a:pt x="0" y="73"/>
                      <a:pt x="10" y="130"/>
                    </a:cubicBezTo>
                    <a:cubicBezTo>
                      <a:pt x="11" y="136"/>
                      <a:pt x="13" y="143"/>
                      <a:pt x="15" y="148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30" y="189"/>
                      <a:pt x="68" y="217"/>
                      <a:pt x="114" y="217"/>
                    </a:cubicBezTo>
                    <a:cubicBezTo>
                      <a:pt x="129" y="217"/>
                      <a:pt x="143" y="214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70" y="202"/>
                      <a:pt x="182" y="193"/>
                      <a:pt x="192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3" y="181"/>
                      <a:pt x="194" y="180"/>
                      <a:pt x="195" y="179"/>
                    </a:cubicBezTo>
                    <a:cubicBezTo>
                      <a:pt x="202" y="171"/>
                      <a:pt x="219" y="159"/>
                      <a:pt x="234" y="189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45" y="216"/>
                      <a:pt x="274" y="233"/>
                      <a:pt x="305" y="228"/>
                    </a:cubicBezTo>
                    <a:cubicBezTo>
                      <a:pt x="340" y="222"/>
                      <a:pt x="363" y="189"/>
                      <a:pt x="357" y="154"/>
                    </a:cubicBezTo>
                    <a:close/>
                    <a:moveTo>
                      <a:pt x="78" y="33"/>
                    </a:moveTo>
                    <a:cubicBezTo>
                      <a:pt x="93" y="26"/>
                      <a:pt x="108" y="27"/>
                      <a:pt x="111" y="35"/>
                    </a:cubicBezTo>
                    <a:cubicBezTo>
                      <a:pt x="115" y="42"/>
                      <a:pt x="105" y="54"/>
                      <a:pt x="90" y="60"/>
                    </a:cubicBezTo>
                    <a:cubicBezTo>
                      <a:pt x="74" y="67"/>
                      <a:pt x="59" y="66"/>
                      <a:pt x="56" y="58"/>
                    </a:cubicBezTo>
                    <a:cubicBezTo>
                      <a:pt x="53" y="50"/>
                      <a:pt x="63" y="39"/>
                      <a:pt x="7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</p:grpSp>
        <p:sp>
          <p:nvSpPr>
            <p:cNvPr id="14" name="TextBox 13"/>
            <p:cNvSpPr txBox="1"/>
            <p:nvPr userDrawn="1"/>
          </p:nvSpPr>
          <p:spPr>
            <a:xfrm>
              <a:off x="280965" y="4724479"/>
              <a:ext cx="1116080" cy="32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67" b="1" spc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unlimited</a:t>
              </a:r>
              <a:endParaRPr lang="id-ID" sz="1467" b="1" spc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75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-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75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FCB3F9-1BD1-4578-B083-BE11B51FD3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6" b="13017"/>
          <a:stretch>
            <a:fillRect/>
          </a:stretch>
        </p:blipFill>
        <p:spPr>
          <a:xfrm>
            <a:off x="0" y="0"/>
            <a:ext cx="12192000" cy="6868448"/>
          </a:xfrm>
          <a:custGeom>
            <a:avLst/>
            <a:gdLst>
              <a:gd name="connsiteX0" fmla="*/ 0 w 12325607"/>
              <a:gd name="connsiteY0" fmla="*/ 0 h 6886659"/>
              <a:gd name="connsiteX1" fmla="*/ 12325607 w 12325607"/>
              <a:gd name="connsiteY1" fmla="*/ 0 h 6886659"/>
              <a:gd name="connsiteX2" fmla="*/ 12325607 w 12325607"/>
              <a:gd name="connsiteY2" fmla="*/ 6886659 h 6886659"/>
              <a:gd name="connsiteX3" fmla="*/ 0 w 12325607"/>
              <a:gd name="connsiteY3" fmla="*/ 6886659 h 688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607" h="6886659">
                <a:moveTo>
                  <a:pt x="0" y="0"/>
                </a:moveTo>
                <a:lnTo>
                  <a:pt x="12325607" y="0"/>
                </a:lnTo>
                <a:lnTo>
                  <a:pt x="12325607" y="6886659"/>
                </a:lnTo>
                <a:lnTo>
                  <a:pt x="0" y="6886659"/>
                </a:lnTo>
                <a:close/>
              </a:path>
            </a:pathLst>
          </a:custGeom>
          <a:solidFill>
            <a:schemeClr val="accent6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4DCEC-FA0A-47A3-B5C3-2D775787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71FB-4874-4510-A48A-72FE7B39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Confidential Aptly Technology Corp.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Aptly Technology Corp. 2017</a:t>
            </a:r>
          </a:p>
        </p:txBody>
      </p:sp>
      <p:sp>
        <p:nvSpPr>
          <p:cNvPr id="14" name="Flowchart: Manual Input 13">
            <a:extLst>
              <a:ext uri="{FF2B5EF4-FFF2-40B4-BE49-F238E27FC236}">
                <a16:creationId xmlns:a16="http://schemas.microsoft.com/office/drawing/2014/main" id="{37633C66-D4D6-48C6-BD09-1BD351EA11F2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nual Input 14">
            <a:extLst>
              <a:ext uri="{FF2B5EF4-FFF2-40B4-BE49-F238E27FC236}">
                <a16:creationId xmlns:a16="http://schemas.microsoft.com/office/drawing/2014/main" id="{6F4CB4D6-8763-4313-8A73-B213974AF969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71968F-47A6-4D61-84F5-4CDBBC5DBF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3868" y="45122"/>
            <a:ext cx="919864" cy="6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2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Aptly Technology Corp.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E8930-4468-48B0-AB47-47937656E5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3868" y="45122"/>
            <a:ext cx="919864" cy="647312"/>
          </a:xfrm>
          <a:prstGeom prst="rect">
            <a:avLst/>
          </a:prstGeom>
        </p:spPr>
      </p:pic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139E9577-2D61-4E62-836A-1730EE78BD4A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4D1C66F4-A9C4-4DB5-9EBE-0D459B102A90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5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Aptly Technology Corp. 2017</a:t>
            </a:r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C6726344-1484-4F3A-B171-C975181FEADD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2A33A0C7-F31B-4440-B6C2-20F69B3473EF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1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Confidential Aptly Technology Corp. 2017</a:t>
            </a:r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C3B072F7-DE43-4B62-BBF7-C58EDD3AA599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nual Input 6">
            <a:extLst>
              <a:ext uri="{FF2B5EF4-FFF2-40B4-BE49-F238E27FC236}">
                <a16:creationId xmlns:a16="http://schemas.microsoft.com/office/drawing/2014/main" id="{C5947403-83C3-4A54-8811-51F4AE71C1F7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7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Confidential Aptly Technology Corp. 2017</a:t>
            </a:r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D86CDC92-762F-4720-9E64-90E804D48949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858DD3B9-2F66-4A8D-B11C-93BCDCBF89CB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53FB12-F2BE-4BD7-AC4E-57EA2CA90ADB}"/>
              </a:ext>
            </a:extLst>
          </p:cNvPr>
          <p:cNvGrpSpPr/>
          <p:nvPr userDrawn="1"/>
        </p:nvGrpSpPr>
        <p:grpSpPr>
          <a:xfrm rot="5400000">
            <a:off x="8941650" y="3620993"/>
            <a:ext cx="3365441" cy="3135258"/>
            <a:chOff x="7676728" y="2141240"/>
            <a:chExt cx="1552624" cy="11686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6365CC-8437-4E1C-96BC-8C7884DAD121}"/>
                </a:ext>
              </a:extLst>
            </p:cNvPr>
            <p:cNvSpPr/>
            <p:nvPr/>
          </p:nvSpPr>
          <p:spPr bwMode="auto">
            <a:xfrm>
              <a:off x="7676728" y="2141240"/>
              <a:ext cx="760536" cy="7605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48BC06-2279-4CF0-BB40-1C9BC9201FDA}"/>
                </a:ext>
              </a:extLst>
            </p:cNvPr>
            <p:cNvSpPr/>
            <p:nvPr/>
          </p:nvSpPr>
          <p:spPr bwMode="auto">
            <a:xfrm>
              <a:off x="8869312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D80E2-7267-4F0B-A863-833E00B1C11F}"/>
                </a:ext>
              </a:extLst>
            </p:cNvPr>
            <p:cNvSpPr/>
            <p:nvPr/>
          </p:nvSpPr>
          <p:spPr bwMode="auto">
            <a:xfrm>
              <a:off x="8468816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A2D070-30FE-4CE2-8235-70206C5AF3A9}"/>
                </a:ext>
              </a:extLst>
            </p:cNvPr>
            <p:cNvSpPr/>
            <p:nvPr/>
          </p:nvSpPr>
          <p:spPr bwMode="auto">
            <a:xfrm>
              <a:off x="8869312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4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C1BB01-A645-4AB5-904E-7A1C6D2AC189}"/>
                </a:ext>
              </a:extLst>
            </p:cNvPr>
            <p:cNvSpPr/>
            <p:nvPr/>
          </p:nvSpPr>
          <p:spPr bwMode="auto">
            <a:xfrm>
              <a:off x="8468816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C10B4C-4E0C-4039-A9E5-785CF61985EE}"/>
                </a:ext>
              </a:extLst>
            </p:cNvPr>
            <p:cNvSpPr/>
            <p:nvPr/>
          </p:nvSpPr>
          <p:spPr bwMode="auto">
            <a:xfrm>
              <a:off x="8658412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551695-2524-413D-9E6F-9C65F1260778}"/>
                </a:ext>
              </a:extLst>
            </p:cNvPr>
            <p:cNvSpPr/>
            <p:nvPr/>
          </p:nvSpPr>
          <p:spPr bwMode="auto">
            <a:xfrm>
              <a:off x="8468816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C2D887-60EF-417D-AD63-D6DC90DC50B6}"/>
                </a:ext>
              </a:extLst>
            </p:cNvPr>
            <p:cNvSpPr/>
            <p:nvPr/>
          </p:nvSpPr>
          <p:spPr bwMode="auto">
            <a:xfrm>
              <a:off x="8658412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11BFF-FABF-444A-A652-D16149FECCA5}"/>
                </a:ext>
              </a:extLst>
            </p:cNvPr>
            <p:cNvSpPr/>
            <p:nvPr/>
          </p:nvSpPr>
          <p:spPr bwMode="auto">
            <a:xfrm>
              <a:off x="8468816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7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Confidential Aptly Technology Corp. 2017</a:t>
            </a:r>
          </a:p>
        </p:txBody>
      </p:sp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9DE36B96-0879-4FD9-8B65-726C238D2E08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41FBD51E-B720-4629-AEEC-436613AF9F71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528AE-3836-4AEF-91AF-8C83D0440EB9}"/>
              </a:ext>
            </a:extLst>
          </p:cNvPr>
          <p:cNvGrpSpPr/>
          <p:nvPr userDrawn="1"/>
        </p:nvGrpSpPr>
        <p:grpSpPr>
          <a:xfrm rot="5400000">
            <a:off x="8941650" y="3620993"/>
            <a:ext cx="3365441" cy="3135258"/>
            <a:chOff x="7676728" y="2141240"/>
            <a:chExt cx="1552624" cy="1168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047235-F8A6-473F-9AC3-D637B38E5849}"/>
                </a:ext>
              </a:extLst>
            </p:cNvPr>
            <p:cNvSpPr/>
            <p:nvPr/>
          </p:nvSpPr>
          <p:spPr bwMode="auto">
            <a:xfrm>
              <a:off x="7676728" y="2141240"/>
              <a:ext cx="760536" cy="7605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23601-7D54-409A-9C36-DCB5566BBC0D}"/>
                </a:ext>
              </a:extLst>
            </p:cNvPr>
            <p:cNvSpPr/>
            <p:nvPr/>
          </p:nvSpPr>
          <p:spPr bwMode="auto">
            <a:xfrm>
              <a:off x="8869312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103F71-5FF3-4226-9B67-6EDB7F6A92B1}"/>
                </a:ext>
              </a:extLst>
            </p:cNvPr>
            <p:cNvSpPr/>
            <p:nvPr/>
          </p:nvSpPr>
          <p:spPr bwMode="auto">
            <a:xfrm>
              <a:off x="8468816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62B1DC-80E4-466D-8C7B-3711BA3BEE03}"/>
                </a:ext>
              </a:extLst>
            </p:cNvPr>
            <p:cNvSpPr/>
            <p:nvPr/>
          </p:nvSpPr>
          <p:spPr bwMode="auto">
            <a:xfrm>
              <a:off x="8869312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4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14F28-A43D-49C6-8178-14FE5686431B}"/>
                </a:ext>
              </a:extLst>
            </p:cNvPr>
            <p:cNvSpPr/>
            <p:nvPr/>
          </p:nvSpPr>
          <p:spPr bwMode="auto">
            <a:xfrm>
              <a:off x="8468816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7C1143-F567-4AFB-B365-6FD33F002FF3}"/>
                </a:ext>
              </a:extLst>
            </p:cNvPr>
            <p:cNvSpPr/>
            <p:nvPr/>
          </p:nvSpPr>
          <p:spPr bwMode="auto">
            <a:xfrm>
              <a:off x="8658412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F8A2F1-AF8C-4D36-8144-BA065A405A2D}"/>
                </a:ext>
              </a:extLst>
            </p:cNvPr>
            <p:cNvSpPr/>
            <p:nvPr/>
          </p:nvSpPr>
          <p:spPr bwMode="auto">
            <a:xfrm>
              <a:off x="8468816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AF0993-F470-4C82-9BB0-B2C968175E8D}"/>
                </a:ext>
              </a:extLst>
            </p:cNvPr>
            <p:cNvSpPr/>
            <p:nvPr/>
          </p:nvSpPr>
          <p:spPr bwMode="auto">
            <a:xfrm>
              <a:off x="8658412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D14D88-1B5A-41C3-AB50-82C5C1EB9E11}"/>
                </a:ext>
              </a:extLst>
            </p:cNvPr>
            <p:cNvSpPr/>
            <p:nvPr/>
          </p:nvSpPr>
          <p:spPr bwMode="auto">
            <a:xfrm>
              <a:off x="8468816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0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Confidential Aptly Technology Corp. 2017</a:t>
            </a:r>
          </a:p>
        </p:txBody>
      </p:sp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D2DDD2C2-88FC-4E89-8C4A-8C3D478F275B}"/>
              </a:ext>
            </a:extLst>
          </p:cNvPr>
          <p:cNvSpPr/>
          <p:nvPr userDrawn="1"/>
        </p:nvSpPr>
        <p:spPr>
          <a:xfrm rot="16200000" flipV="1">
            <a:off x="2211852" y="-2211851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82466A7-9385-45B0-BED9-EFB61CA904C8}"/>
              </a:ext>
            </a:extLst>
          </p:cNvPr>
          <p:cNvSpPr/>
          <p:nvPr userDrawn="1"/>
        </p:nvSpPr>
        <p:spPr>
          <a:xfrm rot="5400000" flipV="1">
            <a:off x="9666618" y="4322993"/>
            <a:ext cx="313531" cy="4737234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F0A6A2-B4B5-43E9-B53F-6AB709C66684}"/>
              </a:ext>
            </a:extLst>
          </p:cNvPr>
          <p:cNvGrpSpPr/>
          <p:nvPr userDrawn="1"/>
        </p:nvGrpSpPr>
        <p:grpSpPr>
          <a:xfrm rot="5400000">
            <a:off x="8941650" y="3620993"/>
            <a:ext cx="3365441" cy="3135258"/>
            <a:chOff x="7676728" y="2141240"/>
            <a:chExt cx="1552624" cy="1168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C91E8E-665B-4A40-A286-3F180FD79FA3}"/>
                </a:ext>
              </a:extLst>
            </p:cNvPr>
            <p:cNvSpPr/>
            <p:nvPr/>
          </p:nvSpPr>
          <p:spPr bwMode="auto">
            <a:xfrm>
              <a:off x="7676728" y="2141240"/>
              <a:ext cx="760536" cy="7605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04DD9C-D9E3-4A57-8834-24D14C77F462}"/>
                </a:ext>
              </a:extLst>
            </p:cNvPr>
            <p:cNvSpPr/>
            <p:nvPr/>
          </p:nvSpPr>
          <p:spPr bwMode="auto">
            <a:xfrm>
              <a:off x="8869312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B93AA6-291B-47B9-AB69-0E2A7313CA71}"/>
                </a:ext>
              </a:extLst>
            </p:cNvPr>
            <p:cNvSpPr/>
            <p:nvPr/>
          </p:nvSpPr>
          <p:spPr bwMode="auto">
            <a:xfrm>
              <a:off x="8468816" y="2141240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0F595-B40B-4D83-883F-53B5FF9913AF}"/>
                </a:ext>
              </a:extLst>
            </p:cNvPr>
            <p:cNvSpPr/>
            <p:nvPr/>
          </p:nvSpPr>
          <p:spPr bwMode="auto">
            <a:xfrm>
              <a:off x="8869312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4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B05B8B-9167-4D13-8E28-C3941C9BCAA3}"/>
                </a:ext>
              </a:extLst>
            </p:cNvPr>
            <p:cNvSpPr/>
            <p:nvPr/>
          </p:nvSpPr>
          <p:spPr bwMode="auto">
            <a:xfrm>
              <a:off x="8468816" y="2541736"/>
              <a:ext cx="360040" cy="360040"/>
            </a:xfrm>
            <a:prstGeom prst="rect">
              <a:avLst/>
            </a:prstGeom>
            <a:solidFill>
              <a:schemeClr val="bg1">
                <a:lumMod val="75000"/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34DCFE-CCAD-4684-A71C-1A169450C597}"/>
                </a:ext>
              </a:extLst>
            </p:cNvPr>
            <p:cNvSpPr/>
            <p:nvPr/>
          </p:nvSpPr>
          <p:spPr bwMode="auto">
            <a:xfrm>
              <a:off x="8658412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C8E193-D3A3-4260-AA80-115C33948DC6}"/>
                </a:ext>
              </a:extLst>
            </p:cNvPr>
            <p:cNvSpPr/>
            <p:nvPr/>
          </p:nvSpPr>
          <p:spPr bwMode="auto">
            <a:xfrm>
              <a:off x="8468816" y="2949833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43203F-EE69-44CD-B85C-B6E3E385D62F}"/>
                </a:ext>
              </a:extLst>
            </p:cNvPr>
            <p:cNvSpPr/>
            <p:nvPr/>
          </p:nvSpPr>
          <p:spPr bwMode="auto">
            <a:xfrm>
              <a:off x="8658412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0F607-3CAA-47CC-ABA8-8CAB602DF358}"/>
                </a:ext>
              </a:extLst>
            </p:cNvPr>
            <p:cNvSpPr/>
            <p:nvPr/>
          </p:nvSpPr>
          <p:spPr bwMode="auto">
            <a:xfrm>
              <a:off x="8468816" y="3139429"/>
              <a:ext cx="170444" cy="170444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pPr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8687" y="6356350"/>
            <a:ext cx="3220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Aptly Technology Corp. 2017</a:t>
            </a:r>
          </a:p>
        </p:txBody>
      </p:sp>
    </p:spTree>
    <p:extLst>
      <p:ext uri="{BB962C8B-B14F-4D97-AF65-F5344CB8AC3E}">
        <p14:creationId xmlns:p14="http://schemas.microsoft.com/office/powerpoint/2010/main" val="224904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86" r:id="rId2"/>
    <p:sldLayoutId id="2147483725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5" r:id="rId10"/>
    <p:sldLayoutId id="2147483661" r:id="rId11"/>
    <p:sldLayoutId id="2147483662" r:id="rId12"/>
    <p:sldLayoutId id="214748371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xingsuo.li@Aptlytech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3AA9-71AF-4F74-A726-813CDCCE2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112" y="1755000"/>
            <a:ext cx="9144000" cy="11955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Aptly Tech Proposal 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sz="2700" dirty="0">
                <a:latin typeface="Bahnschrift" panose="020B0502040204020203" pitchFamily="34" charset="0"/>
              </a:rPr>
              <a:t>- Responding to Iris Support RFP</a:t>
            </a:r>
          </a:p>
        </p:txBody>
      </p:sp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0BC24A5-B0BB-434D-B9DF-7D7D3E2F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660" y="358969"/>
            <a:ext cx="1124008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4D4-1F6A-49C4-B83B-DBA57CF8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12FB3-0BD6-4F58-8115-FA5383E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436"/>
            <a:ext cx="12192000" cy="57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7529-833D-46CB-AC6D-1479E380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78DDF-0D01-4F43-A965-4A48FA9F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28"/>
            <a:ext cx="12192000" cy="65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776B-FF25-4FDC-934A-54314CDB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BC00D-8711-4172-A436-545AB95C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825"/>
            <a:ext cx="12192000" cy="56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776B-FF25-4FDC-934A-54314CDB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A1AF0-F581-40B7-9D3E-3AD02660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8" y="0"/>
            <a:ext cx="1166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4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776B-FF25-4FDC-934A-54314CDB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177DF-3505-4741-9BE6-CC96366B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7" y="0"/>
            <a:ext cx="10647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7F0E-5739-404D-816F-E8FE7D10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3"/>
            <a:ext cx="12192000" cy="65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3D9CA563-5FF1-4AE9-9257-EFABAF35E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4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C0873-AA4D-449F-AD78-AC6CF890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17DF93-68FD-4226-9A47-CDC51C0A0CFB}"/>
              </a:ext>
            </a:extLst>
          </p:cNvPr>
          <p:cNvGrpSpPr/>
          <p:nvPr/>
        </p:nvGrpSpPr>
        <p:grpSpPr>
          <a:xfrm>
            <a:off x="3536658" y="623824"/>
            <a:ext cx="3397542" cy="1057275"/>
            <a:chOff x="4304541" y="2815167"/>
            <a:chExt cx="3383247" cy="10572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ECA7F2-19D6-46FF-BB57-953AB1E9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7756" y="2815167"/>
              <a:ext cx="3143250" cy="10572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A5C929-8A02-4824-BCB0-69BBF3666F66}"/>
                </a:ext>
              </a:extLst>
            </p:cNvPr>
            <p:cNvGrpSpPr/>
            <p:nvPr/>
          </p:nvGrpSpPr>
          <p:grpSpPr>
            <a:xfrm>
              <a:off x="4304541" y="3191234"/>
              <a:ext cx="282282" cy="258039"/>
              <a:chOff x="4350974" y="3244687"/>
              <a:chExt cx="282282" cy="258039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B5EB37B3-9EED-4FFF-A4DD-5F348583B849}"/>
                  </a:ext>
                </a:extLst>
              </p:cNvPr>
              <p:cNvSpPr/>
              <p:nvPr/>
            </p:nvSpPr>
            <p:spPr>
              <a:xfrm>
                <a:off x="4350974" y="3244687"/>
                <a:ext cx="282282" cy="258039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Chevron 15">
                <a:extLst>
                  <a:ext uri="{FF2B5EF4-FFF2-40B4-BE49-F238E27FC236}">
                    <a16:creationId xmlns:a16="http://schemas.microsoft.com/office/drawing/2014/main" id="{E3FB8828-AD6A-452C-8449-2FB0115D99D0}"/>
                  </a:ext>
                </a:extLst>
              </p:cNvPr>
              <p:cNvSpPr/>
              <p:nvPr/>
            </p:nvSpPr>
            <p:spPr>
              <a:xfrm rot="10800000">
                <a:off x="4447756" y="3320255"/>
                <a:ext cx="76619" cy="108745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4458DB-9589-4FC5-8EB6-DD5EC2BFEA0A}"/>
                </a:ext>
              </a:extLst>
            </p:cNvPr>
            <p:cNvGrpSpPr/>
            <p:nvPr/>
          </p:nvGrpSpPr>
          <p:grpSpPr>
            <a:xfrm>
              <a:off x="7411555" y="3192156"/>
              <a:ext cx="276233" cy="258039"/>
              <a:chOff x="7411555" y="3192156"/>
              <a:chExt cx="282282" cy="258039"/>
            </a:xfrm>
          </p:grpSpPr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C4FDA53B-6AEA-4998-BBBC-5AAD75BA94DA}"/>
                  </a:ext>
                </a:extLst>
              </p:cNvPr>
              <p:cNvSpPr/>
              <p:nvPr/>
            </p:nvSpPr>
            <p:spPr>
              <a:xfrm rot="10800000">
                <a:off x="7411555" y="3192156"/>
                <a:ext cx="282282" cy="258039"/>
              </a:xfrm>
              <a:prstGeom prst="flowChartConnector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D9BD8E11-909C-41E9-B906-874A9BA99EEF}"/>
                  </a:ext>
                </a:extLst>
              </p:cNvPr>
              <p:cNvSpPr/>
              <p:nvPr/>
            </p:nvSpPr>
            <p:spPr>
              <a:xfrm>
                <a:off x="7520436" y="3265882"/>
                <a:ext cx="76619" cy="108745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4F6D7570-4EFC-4F33-9D14-ED593408A703}"/>
              </a:ext>
            </a:extLst>
          </p:cNvPr>
          <p:cNvGrpSpPr/>
          <p:nvPr/>
        </p:nvGrpSpPr>
        <p:grpSpPr>
          <a:xfrm>
            <a:off x="3207983" y="2043551"/>
            <a:ext cx="4316942" cy="3815000"/>
            <a:chOff x="3207983" y="2043551"/>
            <a:chExt cx="4316942" cy="3815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8AB291-6DC2-4F0A-A468-964C0640C902}"/>
                </a:ext>
              </a:extLst>
            </p:cNvPr>
            <p:cNvGrpSpPr/>
            <p:nvPr/>
          </p:nvGrpSpPr>
          <p:grpSpPr>
            <a:xfrm>
              <a:off x="3207983" y="2043551"/>
              <a:ext cx="4316942" cy="3258019"/>
              <a:chOff x="0" y="0"/>
              <a:chExt cx="4655488" cy="353467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D55BE94-B952-4B0B-B2B9-EED90BA415CE}"/>
                  </a:ext>
                </a:extLst>
              </p:cNvPr>
              <p:cNvGrpSpPr/>
              <p:nvPr/>
            </p:nvGrpSpPr>
            <p:grpSpPr>
              <a:xfrm>
                <a:off x="0" y="0"/>
                <a:ext cx="4655488" cy="2781300"/>
                <a:chOff x="0" y="0"/>
                <a:chExt cx="2649397" cy="1714495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5BDC206-7204-40F7-A6D6-D2397661C5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802" y="0"/>
                  <a:ext cx="2455506" cy="17144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82975118-CC6C-49E7-9E6C-302A9D9E4C97}"/>
                    </a:ext>
                  </a:extLst>
                </p:cNvPr>
                <p:cNvSpPr/>
                <p:nvPr/>
              </p:nvSpPr>
              <p:spPr>
                <a:xfrm>
                  <a:off x="0" y="761044"/>
                  <a:ext cx="238575" cy="25781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Arrow: Chevron 27">
                  <a:extLst>
                    <a:ext uri="{FF2B5EF4-FFF2-40B4-BE49-F238E27FC236}">
                      <a16:creationId xmlns:a16="http://schemas.microsoft.com/office/drawing/2014/main" id="{E3797950-26CE-4920-80C4-921366436D9D}"/>
                    </a:ext>
                  </a:extLst>
                </p:cNvPr>
                <p:cNvSpPr/>
                <p:nvPr/>
              </p:nvSpPr>
              <p:spPr>
                <a:xfrm rot="10800000">
                  <a:off x="75991" y="835656"/>
                  <a:ext cx="76200" cy="108585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lowchart: Connector 28">
                  <a:extLst>
                    <a:ext uri="{FF2B5EF4-FFF2-40B4-BE49-F238E27FC236}">
                      <a16:creationId xmlns:a16="http://schemas.microsoft.com/office/drawing/2014/main" id="{63E92DC2-F96C-4978-9DEA-EA4EDF59E78B}"/>
                    </a:ext>
                  </a:extLst>
                </p:cNvPr>
                <p:cNvSpPr/>
                <p:nvPr/>
              </p:nvSpPr>
              <p:spPr>
                <a:xfrm rot="10800000">
                  <a:off x="2410823" y="772560"/>
                  <a:ext cx="238574" cy="257810"/>
                </a:xfrm>
                <a:prstGeom prst="flowChartConnector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Arrow: Chevron 29">
                  <a:extLst>
                    <a:ext uri="{FF2B5EF4-FFF2-40B4-BE49-F238E27FC236}">
                      <a16:creationId xmlns:a16="http://schemas.microsoft.com/office/drawing/2014/main" id="{4F91AB74-721F-45AF-8001-DB05ACE0B8CB}"/>
                    </a:ext>
                  </a:extLst>
                </p:cNvPr>
                <p:cNvSpPr/>
                <p:nvPr/>
              </p:nvSpPr>
              <p:spPr>
                <a:xfrm>
                  <a:off x="2505208" y="847172"/>
                  <a:ext cx="76200" cy="108585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5645008-4058-4298-AB4F-8C794DF30D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607" y="2781300"/>
                <a:ext cx="4217412" cy="753373"/>
              </a:xfrm>
              <a:prstGeom prst="rect">
                <a:avLst/>
              </a:prstGeom>
            </p:spPr>
          </p:pic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C6C7308-0913-4E68-916E-025BD0428B6F}"/>
                </a:ext>
              </a:extLst>
            </p:cNvPr>
            <p:cNvSpPr/>
            <p:nvPr/>
          </p:nvSpPr>
          <p:spPr>
            <a:xfrm>
              <a:off x="4057983" y="5344879"/>
              <a:ext cx="2598818" cy="2254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Yes, this is correct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4FBE04-9593-4C85-96AE-B336AA7909B5}"/>
                </a:ext>
              </a:extLst>
            </p:cNvPr>
            <p:cNvSpPr/>
            <p:nvPr/>
          </p:nvSpPr>
          <p:spPr>
            <a:xfrm>
              <a:off x="4057982" y="5633140"/>
              <a:ext cx="2598818" cy="2254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No, this is not correct</a:t>
              </a:r>
            </a:p>
          </p:txBody>
        </p:sp>
      </p:grp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2C48570-68EF-43D4-BF82-E0EEAFC8F861}"/>
              </a:ext>
            </a:extLst>
          </p:cNvPr>
          <p:cNvSpPr/>
          <p:nvPr/>
        </p:nvSpPr>
        <p:spPr>
          <a:xfrm>
            <a:off x="8060076" y="1183285"/>
            <a:ext cx="344185" cy="32869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B91B492A-0D2B-4F6B-BD5C-7537972595B3}"/>
              </a:ext>
            </a:extLst>
          </p:cNvPr>
          <p:cNvSpPr/>
          <p:nvPr/>
        </p:nvSpPr>
        <p:spPr>
          <a:xfrm>
            <a:off x="10382036" y="1179024"/>
            <a:ext cx="344185" cy="32869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03AF1E7E-736E-456A-AB6D-16A741F5D38F}"/>
              </a:ext>
            </a:extLst>
          </p:cNvPr>
          <p:cNvSpPr/>
          <p:nvPr/>
        </p:nvSpPr>
        <p:spPr>
          <a:xfrm>
            <a:off x="9801546" y="1179024"/>
            <a:ext cx="344185" cy="32869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83F2EF24-3A67-4104-991E-AD4DDD6581C1}"/>
              </a:ext>
            </a:extLst>
          </p:cNvPr>
          <p:cNvSpPr/>
          <p:nvPr/>
        </p:nvSpPr>
        <p:spPr>
          <a:xfrm>
            <a:off x="9221056" y="1166200"/>
            <a:ext cx="344185" cy="32869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C1D91185-409F-4B9C-A021-8A358CA15E78}"/>
              </a:ext>
            </a:extLst>
          </p:cNvPr>
          <p:cNvSpPr/>
          <p:nvPr/>
        </p:nvSpPr>
        <p:spPr>
          <a:xfrm>
            <a:off x="8640566" y="1166201"/>
            <a:ext cx="344185" cy="32869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93"/>
          <p:cNvSpPr>
            <a:spLocks noEditPoints="1"/>
          </p:cNvSpPr>
          <p:nvPr/>
        </p:nvSpPr>
        <p:spPr bwMode="auto">
          <a:xfrm>
            <a:off x="10918994" y="3223176"/>
            <a:ext cx="395183" cy="411648"/>
          </a:xfrm>
          <a:custGeom>
            <a:avLst/>
            <a:gdLst>
              <a:gd name="T0" fmla="*/ 51 w 71"/>
              <a:gd name="T1" fmla="*/ 32 h 71"/>
              <a:gd name="T2" fmla="*/ 30 w 71"/>
              <a:gd name="T3" fmla="*/ 20 h 71"/>
              <a:gd name="T4" fmla="*/ 24 w 71"/>
              <a:gd name="T5" fmla="*/ 24 h 71"/>
              <a:gd name="T6" fmla="*/ 24 w 71"/>
              <a:gd name="T7" fmla="*/ 48 h 71"/>
              <a:gd name="T8" fmla="*/ 28 w 71"/>
              <a:gd name="T9" fmla="*/ 52 h 71"/>
              <a:gd name="T10" fmla="*/ 30 w 71"/>
              <a:gd name="T11" fmla="*/ 51 h 71"/>
              <a:gd name="T12" fmla="*/ 51 w 71"/>
              <a:gd name="T13" fmla="*/ 39 h 71"/>
              <a:gd name="T14" fmla="*/ 53 w 71"/>
              <a:gd name="T15" fmla="*/ 36 h 71"/>
              <a:gd name="T16" fmla="*/ 51 w 71"/>
              <a:gd name="T17" fmla="*/ 32 h 71"/>
              <a:gd name="T18" fmla="*/ 50 w 71"/>
              <a:gd name="T19" fmla="*/ 36 h 71"/>
              <a:gd name="T20" fmla="*/ 29 w 71"/>
              <a:gd name="T21" fmla="*/ 49 h 71"/>
              <a:gd name="T22" fmla="*/ 28 w 71"/>
              <a:gd name="T23" fmla="*/ 49 h 71"/>
              <a:gd name="T24" fmla="*/ 27 w 71"/>
              <a:gd name="T25" fmla="*/ 48 h 71"/>
              <a:gd name="T26" fmla="*/ 27 w 71"/>
              <a:gd name="T27" fmla="*/ 24 h 71"/>
              <a:gd name="T28" fmla="*/ 28 w 71"/>
              <a:gd name="T29" fmla="*/ 23 h 71"/>
              <a:gd name="T30" fmla="*/ 29 w 71"/>
              <a:gd name="T31" fmla="*/ 23 h 71"/>
              <a:gd name="T32" fmla="*/ 50 w 71"/>
              <a:gd name="T33" fmla="*/ 35 h 71"/>
              <a:gd name="T34" fmla="*/ 50 w 71"/>
              <a:gd name="T35" fmla="*/ 36 h 71"/>
              <a:gd name="T36" fmla="*/ 50 w 71"/>
              <a:gd name="T37" fmla="*/ 36 h 71"/>
              <a:gd name="T38" fmla="*/ 35 w 71"/>
              <a:gd name="T39" fmla="*/ 0 h 71"/>
              <a:gd name="T40" fmla="*/ 0 w 71"/>
              <a:gd name="T41" fmla="*/ 35 h 71"/>
              <a:gd name="T42" fmla="*/ 35 w 71"/>
              <a:gd name="T43" fmla="*/ 71 h 71"/>
              <a:gd name="T44" fmla="*/ 71 w 71"/>
              <a:gd name="T45" fmla="*/ 35 h 71"/>
              <a:gd name="T46" fmla="*/ 35 w 71"/>
              <a:gd name="T47" fmla="*/ 0 h 71"/>
              <a:gd name="T48" fmla="*/ 35 w 71"/>
              <a:gd name="T49" fmla="*/ 67 h 71"/>
              <a:gd name="T50" fmla="*/ 4 w 71"/>
              <a:gd name="T51" fmla="*/ 35 h 71"/>
              <a:gd name="T52" fmla="*/ 35 w 71"/>
              <a:gd name="T53" fmla="*/ 4 h 71"/>
              <a:gd name="T54" fmla="*/ 67 w 71"/>
              <a:gd name="T55" fmla="*/ 35 h 71"/>
              <a:gd name="T56" fmla="*/ 35 w 71"/>
              <a:gd name="T57" fmla="*/ 6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71">
                <a:moveTo>
                  <a:pt x="51" y="32"/>
                </a:moveTo>
                <a:cubicBezTo>
                  <a:pt x="30" y="20"/>
                  <a:pt x="30" y="20"/>
                  <a:pt x="30" y="20"/>
                </a:cubicBezTo>
                <a:cubicBezTo>
                  <a:pt x="27" y="19"/>
                  <a:pt x="24" y="20"/>
                  <a:pt x="24" y="24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0"/>
                  <a:pt x="26" y="52"/>
                  <a:pt x="28" y="52"/>
                </a:cubicBezTo>
                <a:cubicBezTo>
                  <a:pt x="29" y="52"/>
                  <a:pt x="29" y="52"/>
                  <a:pt x="30" y="51"/>
                </a:cubicBezTo>
                <a:cubicBezTo>
                  <a:pt x="51" y="39"/>
                  <a:pt x="51" y="39"/>
                  <a:pt x="51" y="39"/>
                </a:cubicBezTo>
                <a:cubicBezTo>
                  <a:pt x="53" y="38"/>
                  <a:pt x="53" y="37"/>
                  <a:pt x="53" y="36"/>
                </a:cubicBezTo>
                <a:cubicBezTo>
                  <a:pt x="53" y="34"/>
                  <a:pt x="53" y="33"/>
                  <a:pt x="51" y="32"/>
                </a:cubicBezTo>
                <a:close/>
                <a:moveTo>
                  <a:pt x="50" y="36"/>
                </a:moveTo>
                <a:cubicBezTo>
                  <a:pt x="29" y="49"/>
                  <a:pt x="29" y="49"/>
                  <a:pt x="29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7" y="49"/>
                  <a:pt x="27" y="48"/>
                  <a:pt x="27" y="48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8" y="23"/>
                </a:cubicBezTo>
                <a:cubicBezTo>
                  <a:pt x="28" y="23"/>
                  <a:pt x="28" y="23"/>
                  <a:pt x="29" y="23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36"/>
                  <a:pt x="50" y="36"/>
                  <a:pt x="50" y="36"/>
                </a:cubicBezTo>
                <a:close/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1"/>
                  <a:pt x="35" y="71"/>
                </a:cubicBezTo>
                <a:cubicBezTo>
                  <a:pt x="55" y="71"/>
                  <a:pt x="71" y="55"/>
                  <a:pt x="71" y="35"/>
                </a:cubicBezTo>
                <a:cubicBezTo>
                  <a:pt x="71" y="16"/>
                  <a:pt x="55" y="0"/>
                  <a:pt x="35" y="0"/>
                </a:cubicBezTo>
                <a:close/>
                <a:moveTo>
                  <a:pt x="35" y="67"/>
                </a:moveTo>
                <a:cubicBezTo>
                  <a:pt x="18" y="67"/>
                  <a:pt x="4" y="53"/>
                  <a:pt x="4" y="35"/>
                </a:cubicBezTo>
                <a:cubicBezTo>
                  <a:pt x="4" y="18"/>
                  <a:pt x="18" y="4"/>
                  <a:pt x="35" y="4"/>
                </a:cubicBezTo>
                <a:cubicBezTo>
                  <a:pt x="53" y="4"/>
                  <a:pt x="67" y="18"/>
                  <a:pt x="67" y="35"/>
                </a:cubicBezTo>
                <a:cubicBezTo>
                  <a:pt x="67" y="53"/>
                  <a:pt x="53" y="67"/>
                  <a:pt x="35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75" y="1869782"/>
            <a:ext cx="3738000" cy="2405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4200" y="5486400"/>
            <a:ext cx="1232452" cy="111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91967" y="4619340"/>
            <a:ext cx="53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Rosa Li </a:t>
            </a:r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xingsuo.li@Aptlytech.com</a:t>
            </a:r>
            <a:r>
              <a:rPr lang="en-US" dirty="0"/>
              <a:t> </a:t>
            </a:r>
          </a:p>
          <a:p>
            <a:r>
              <a:rPr lang="en-US" dirty="0"/>
              <a:t>Cell: 425-233-0323</a:t>
            </a:r>
          </a:p>
        </p:txBody>
      </p:sp>
    </p:spTree>
    <p:extLst>
      <p:ext uri="{BB962C8B-B14F-4D97-AF65-F5344CB8AC3E}">
        <p14:creationId xmlns:p14="http://schemas.microsoft.com/office/powerpoint/2010/main" val="112370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FA9F-CE7A-4CC2-955E-EF7473A6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0196"/>
            <a:ext cx="10515600" cy="1325563"/>
          </a:xfrm>
        </p:spPr>
        <p:txBody>
          <a:bodyPr/>
          <a:lstStyle/>
          <a:p>
            <a:r>
              <a:rPr lang="en-US" dirty="0"/>
              <a:t>Current Support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E7CE6-9113-4A51-9735-EEDB8D65DE03}"/>
              </a:ext>
            </a:extLst>
          </p:cNvPr>
          <p:cNvSpPr txBox="1"/>
          <p:nvPr/>
        </p:nvSpPr>
        <p:spPr>
          <a:xfrm>
            <a:off x="560283" y="1156064"/>
            <a:ext cx="108428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Iris Support Alias,</a:t>
            </a:r>
          </a:p>
          <a:p>
            <a:r>
              <a:rPr lang="en-US" dirty="0"/>
              <a:t>Create ticket, with ID </a:t>
            </a:r>
          </a:p>
          <a:p>
            <a:r>
              <a:rPr lang="en-US" dirty="0"/>
              <a:t>Check inbox, - in email, read email, </a:t>
            </a:r>
            <a:r>
              <a:rPr lang="en-US" dirty="0" err="1"/>
              <a:t>figour</a:t>
            </a:r>
            <a:r>
              <a:rPr lang="en-US" dirty="0"/>
              <a:t> Core, Commers, segmentation (targets users) </a:t>
            </a:r>
            <a:r>
              <a:rPr lang="en-US" dirty="0" err="1"/>
              <a:t>segrated</a:t>
            </a:r>
            <a:r>
              <a:rPr lang="en-US" dirty="0"/>
              <a:t> to interaction (how you target, 10% or 100% and how often, schedule time span and period such as each day) or Insights, </a:t>
            </a:r>
          </a:p>
          <a:p>
            <a:r>
              <a:rPr lang="en-US" dirty="0"/>
              <a:t>User Monitoring interaction- they can see in Iris Studio. How many account, target, users were sent to</a:t>
            </a:r>
          </a:p>
          <a:p>
            <a:r>
              <a:rPr lang="en-US" dirty="0"/>
              <a:t>Reply, go to ticket system check subject, grab email</a:t>
            </a:r>
          </a:p>
          <a:p>
            <a:r>
              <a:rPr lang="en-US" dirty="0"/>
              <a:t>Reply with first responds</a:t>
            </a:r>
          </a:p>
          <a:p>
            <a:r>
              <a:rPr lang="en-US" dirty="0"/>
              <a:t>Investigation: </a:t>
            </a:r>
          </a:p>
          <a:p>
            <a:r>
              <a:rPr lang="en-US" dirty="0"/>
              <a:t>1, Campaign does not showing, showing correct accounts, 2000 user, next day 500 user, Iris platform, information correct</a:t>
            </a:r>
          </a:p>
          <a:p>
            <a:r>
              <a:rPr lang="en-US" dirty="0"/>
              <a:t>2, Iris Prove tool, more information about campaign, interactions, users, what happy to the users. </a:t>
            </a:r>
          </a:p>
          <a:p>
            <a:r>
              <a:rPr lang="en-US" dirty="0"/>
              <a:t>internal platform to check the campaign, </a:t>
            </a:r>
            <a:r>
              <a:rPr lang="en-US" dirty="0" err="1"/>
              <a:t>dop</a:t>
            </a:r>
            <a:r>
              <a:rPr lang="en-US" dirty="0"/>
              <a:t> counts, </a:t>
            </a:r>
          </a:p>
          <a:p>
            <a:r>
              <a:rPr lang="en-US" dirty="0"/>
              <a:t>3, how many users </a:t>
            </a:r>
          </a:p>
          <a:p>
            <a:r>
              <a:rPr lang="en-US" dirty="0"/>
              <a:t>How many dropped out users,</a:t>
            </a:r>
          </a:p>
          <a:p>
            <a:r>
              <a:rPr lang="en-US" dirty="0"/>
              <a:t>How many were set in Salesforce. </a:t>
            </a:r>
          </a:p>
          <a:p>
            <a:r>
              <a:rPr lang="en-US" dirty="0"/>
              <a:t>If everything matches, cannot find wrong, escalate to T2. </a:t>
            </a:r>
          </a:p>
          <a:p>
            <a:r>
              <a:rPr lang="en-US" dirty="0"/>
              <a:t>Reply back with the information found, </a:t>
            </a:r>
          </a:p>
          <a:p>
            <a:r>
              <a:rPr lang="en-US" dirty="0"/>
              <a:t>If not, need involve more people. T2, </a:t>
            </a:r>
          </a:p>
          <a:p>
            <a:r>
              <a:rPr lang="en-US" dirty="0"/>
              <a:t>Sending finding, answer back to call,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7940-1F96-4F49-A1B4-A3F06E15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131"/>
          </a:xfrm>
        </p:spPr>
        <p:txBody>
          <a:bodyPr/>
          <a:lstStyle/>
          <a:p>
            <a:r>
              <a:rPr lang="en-US" dirty="0"/>
              <a:t>Current support work-flow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BC390-8CB9-4E64-AE32-C9168DB50EA8}"/>
              </a:ext>
            </a:extLst>
          </p:cNvPr>
          <p:cNvSpPr txBox="1"/>
          <p:nvPr/>
        </p:nvSpPr>
        <p:spPr>
          <a:xfrm>
            <a:off x="838200" y="1290372"/>
            <a:ext cx="10872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Cosmos, when some one is asking they query a string, a campaign or interaction, they want to looking for. </a:t>
            </a:r>
          </a:p>
          <a:p>
            <a:endParaRPr lang="en-US" dirty="0"/>
          </a:p>
          <a:p>
            <a:r>
              <a:rPr lang="en-US" dirty="0"/>
              <a:t>CAP Customer Assistant Portal </a:t>
            </a:r>
          </a:p>
          <a:p>
            <a:r>
              <a:rPr lang="en-US" dirty="0" err="1"/>
              <a:t>Cors</a:t>
            </a:r>
            <a:r>
              <a:rPr lang="en-US" dirty="0"/>
              <a:t> and COMMS</a:t>
            </a:r>
          </a:p>
          <a:p>
            <a:r>
              <a:rPr lang="en-US" dirty="0"/>
              <a:t>Interaction FILTER engineer workers, provide work around. </a:t>
            </a:r>
          </a:p>
          <a:p>
            <a:endParaRPr lang="en-US" dirty="0"/>
          </a:p>
          <a:p>
            <a:r>
              <a:rPr lang="en-US" dirty="0"/>
              <a:t>Partner does not know CORS or COMMS</a:t>
            </a:r>
          </a:p>
          <a:p>
            <a:endParaRPr lang="en-US" dirty="0"/>
          </a:p>
          <a:p>
            <a:r>
              <a:rPr lang="en-US" dirty="0" err="1"/>
              <a:t>Douplcate</a:t>
            </a:r>
            <a:r>
              <a:rPr lang="en-US" dirty="0"/>
              <a:t> , if user does not response, if no ID was added. Close, Ping customers, if still not response then close,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C9855-5F6A-42BD-9290-AEF533F0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37" y="3995304"/>
            <a:ext cx="85344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6A3-494F-4E07-958F-F2E550C4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of the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64FA4-8765-4669-B05D-3EBEFA18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7" y="0"/>
            <a:ext cx="11091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DC3-C106-4E68-A2C3-82F9D30A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understand of Pain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0F4C8-5D73-404F-BE10-BD7EB240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37"/>
            <a:ext cx="12192000" cy="63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7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D776-7A91-4AAA-849A-A4B9F2B9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326BF-93B8-4C78-A82B-BD2F9D08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52"/>
            <a:ext cx="12192000" cy="63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EAC6-B127-41F2-A28C-22A209BD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1E7DC-455A-495E-B457-D34153C3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80987"/>
            <a:ext cx="909637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7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1710-03D5-4527-BF79-65D78762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ED518-FCEA-47BF-A970-CBED104D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47" y="0"/>
            <a:ext cx="749091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DA18F-8CD1-43E8-9E88-86E44238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45" y="0"/>
            <a:ext cx="79265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1563B7-EB0B-4D17-BE06-BF4768304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63" y="76201"/>
            <a:ext cx="7782721" cy="64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F708-9B6E-473A-BE4B-502B4AAE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AFAD9-F8CC-40D3-BA59-7112C443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77"/>
            <a:ext cx="12192000" cy="60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2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limited-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E49BD3D-66E4-41F9-8838-D94B3AE596D8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B2571EB-761E-4EC8-B6FC-A18B66DF1135}">
  <we:reference id="wa104381555" version="1.0.0.0" store="en-US" storeType="OMEX"/>
  <we:alternateReferences>
    <we:reference id="wa104381555" version="1.0.0.0" store="WA10438155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FA51D452BBA040975AD5C556C0C233" ma:contentTypeVersion="5" ma:contentTypeDescription="Create a new document." ma:contentTypeScope="" ma:versionID="0159c09f932a5d6692446a95276049de">
  <xsd:schema xmlns:xsd="http://www.w3.org/2001/XMLSchema" xmlns:xs="http://www.w3.org/2001/XMLSchema" xmlns:p="http://schemas.microsoft.com/office/2006/metadata/properties" xmlns:ns2="cf17f9f4-9857-4b52-9f15-a975564ec36a" targetNamespace="http://schemas.microsoft.com/office/2006/metadata/properties" ma:root="true" ma:fieldsID="4f18843ed4d3b21c45a3957fbcf921c1" ns2:_="">
    <xsd:import namespace="cf17f9f4-9857-4b52-9f15-a975564ec3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7f9f4-9857-4b52-9f15-a975564ec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549A59-A4BB-4B7B-A42D-E59E9D330EB5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f17f9f4-9857-4b52-9f15-a975564ec36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3EB7C7-B988-4079-89C4-88C72151F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7f9f4-9857-4b52-9f15-a975564ec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C526BC-D030-47FF-96EF-EC530BEEF9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45035</TotalTime>
  <Words>324</Words>
  <Application>Microsoft Office PowerPoint</Application>
  <PresentationFormat>Widescreen</PresentationFormat>
  <Paragraphs>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Open Sans</vt:lpstr>
      <vt:lpstr>宋体</vt:lpstr>
      <vt:lpstr>Arial</vt:lpstr>
      <vt:lpstr>Arial Narrow</vt:lpstr>
      <vt:lpstr>Bahnschrift</vt:lpstr>
      <vt:lpstr>Bahnschrift SemiBold</vt:lpstr>
      <vt:lpstr>Calibri</vt:lpstr>
      <vt:lpstr>Century Gothic</vt:lpstr>
      <vt:lpstr>Franklin Gothic Demi Cond</vt:lpstr>
      <vt:lpstr>Wingdings</vt:lpstr>
      <vt:lpstr>Office Theme</vt:lpstr>
      <vt:lpstr>Aptly Tech Proposal  - Responding to Iris Support RFP</vt:lpstr>
      <vt:lpstr>Current Support Process</vt:lpstr>
      <vt:lpstr>Current support work-flow</vt:lpstr>
      <vt:lpstr>Understanding of the system</vt:lpstr>
      <vt:lpstr>Current understand of Pain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Introduction</dc:title>
  <dc:creator/>
  <cp:lastModifiedBy>Rosa Li</cp:lastModifiedBy>
  <cp:revision>1803</cp:revision>
  <dcterms:created xsi:type="dcterms:W3CDTF">2015-03-05T06:58:41Z</dcterms:created>
  <dcterms:modified xsi:type="dcterms:W3CDTF">2018-07-24T19:14:01Z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v-xingsl@microsoft.com</vt:lpwstr>
  </property>
  <property fmtid="{D5CDD505-2E9C-101B-9397-08002B2CF9AE}" pid="5" name="MSIP_Label_f42aa342-8706-4288-bd11-ebb85995028c_SetDate">
    <vt:lpwstr>2018-05-01T15:55:08.5835624Z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0x0101006FFA51D452BBA040975AD5C556C0C233</vt:lpwstr>
  </property>
</Properties>
</file>